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164" y="3469678"/>
            <a:ext cx="20764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