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9940" y="2799715"/>
            <a:ext cx="22288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2024-05-11T11:07:00Z</dcterms:created>
  <dcterms:modified xsi:type="dcterms:W3CDTF">2024-10-30T11:32:41Z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