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109" y="1498636"/>
            <a:ext cx="41433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