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460510" y="3662896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7137124" y="1641695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2703367" y="1827228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9065163" y="3687509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94" b="96991" l="2891" r="94898">
                        <a14:foregroundMark x1="17488" y1="18824" x2="17347" y2="18407"/>
                        <a14:foregroundMark x1="19268" y1="24071" x2="19206" y2="23888"/>
                        <a14:foregroundMark x1="20108" y1="26549" x2="19268" y2="24071"/>
                        <a14:foregroundMark x1="20168" y1="26726" x2="20108" y2="26549"/>
                        <a14:foregroundMark x1="20228" y1="26903" x2="20168" y2="26726"/>
                        <a14:foregroundMark x1="20348" y1="27257" x2="20228" y2="26903"/>
                        <a14:foregroundMark x1="20408" y1="27434" x2="20348" y2="27257"/>
                        <a14:foregroundMark x1="17347" y1="18407" x2="17347" y2="17876"/>
                        <a14:foregroundMark x1="23011" y1="16325" x2="26701" y2="17168"/>
                        <a14:foregroundMark x1="30949" y1="5841" x2="31122" y2="5664"/>
                        <a14:foregroundMark x1="30602" y1="6195" x2="30949" y2="5841"/>
                        <a14:foregroundMark x1="30428" y1="6372" x2="30602" y2="6195"/>
                        <a14:foregroundMark x1="30254" y1="6549" x2="30428" y2="6372"/>
                        <a14:foregroundMark x1="29733" y1="7080" x2="30254" y2="6549"/>
                        <a14:foregroundMark x1="29559" y1="7257" x2="29733" y2="7080"/>
                        <a14:foregroundMark x1="29220" y1="7603" x2="29559" y2="7257"/>
                        <a14:foregroundMark x1="40805" y1="8142" x2="41497" y2="8319"/>
                        <a14:foregroundMark x1="39023" y1="7686" x2="40805" y2="8142"/>
                        <a14:foregroundMark x1="33198" y1="6195" x2="35782" y2="6856"/>
                        <a14:foregroundMark x1="31814" y1="5841" x2="33198" y2="6195"/>
                        <a14:foregroundMark x1="31122" y1="5664" x2="31814" y2="5841"/>
                        <a14:foregroundMark x1="44537" y1="10746" x2="48810" y2="14159"/>
                        <a14:foregroundMark x1="41497" y1="8319" x2="43373" y2="9817"/>
                        <a14:foregroundMark x1="49072" y1="15398" x2="50680" y2="23009"/>
                        <a14:foregroundMark x1="48922" y1="14690" x2="49072" y2="15398"/>
                        <a14:foregroundMark x1="48810" y1="14159" x2="48922" y2="14690"/>
                        <a14:foregroundMark x1="50356" y1="29192" x2="50170" y2="32743"/>
                        <a14:foregroundMark x1="50550" y1="25487" x2="50444" y2="27517"/>
                        <a14:foregroundMark x1="50680" y1="23009" x2="50550" y2="25487"/>
                        <a14:foregroundMark x1="50170" y1="32743" x2="22007" y2="25847"/>
                        <a14:foregroundMark x1="27551" y1="12566" x2="37585" y2="11858"/>
                        <a14:foregroundMark x1="37585" y1="11858" x2="46259" y2="21770"/>
                        <a14:foregroundMark x1="46259" y1="21770" x2="36395" y2="18761"/>
                        <a14:foregroundMark x1="36395" y1="18761" x2="33503" y2="14513"/>
                        <a14:foregroundMark x1="30442" y1="5487" x2="36959" y2="5326"/>
                        <a14:foregroundMark x1="26871" y1="32566" x2="35714" y2="33982"/>
                        <a14:foregroundMark x1="17300" y1="67611" x2="16885" y2="67829"/>
                        <a14:foregroundMark x1="20881" y1="65731" x2="17300" y2="67611"/>
                        <a14:foregroundMark x1="25784" y1="63157" x2="23808" y2="64194"/>
                        <a14:foregroundMark x1="31122" y1="60354" x2="26420" y2="62823"/>
                        <a14:foregroundMark x1="11222" y1="71504" x2="4932" y2="79115"/>
                        <a14:foregroundMark x1="11368" y1="71327" x2="11222" y2="71504"/>
                        <a14:foregroundMark x1="11661" y1="70973" x2="11368" y2="71327"/>
                        <a14:foregroundMark x1="11854" y1="70739" x2="11661" y2="70973"/>
                        <a14:foregroundMark x1="4932" y1="79115" x2="5221" y2="84433"/>
                        <a14:foregroundMark x1="10519" y1="91313" x2="13095" y2="92743"/>
                        <a14:foregroundMark x1="13095" y1="92743" x2="20982" y2="93588"/>
                        <a14:foregroundMark x1="34614" y1="89381" x2="36407" y2="90067"/>
                        <a14:foregroundMark x1="32301" y1="88496" x2="34614" y2="89381"/>
                        <a14:foregroundMark x1="32009" y1="88385" x2="32301" y2="88496"/>
                        <a14:foregroundMark x1="50369" y1="86241" x2="50495" y2="85955"/>
                        <a14:foregroundMark x1="51933" y1="81593" x2="51945" y2="81350"/>
                        <a14:foregroundMark x1="51924" y1="81770" x2="51933" y2="81593"/>
                        <a14:foregroundMark x1="51908" y1="82097" x2="51924" y2="81770"/>
                        <a14:foregroundMark x1="67483" y1="95752" x2="67783" y2="96142"/>
                        <a14:foregroundMark x1="67095" y1="95247" x2="67483" y2="95752"/>
                        <a14:foregroundMark x1="57125" y1="82277" x2="57250" y2="82439"/>
                        <a14:foregroundMark x1="94597" y1="95862" x2="94898" y2="95752"/>
                        <a14:foregroundMark x1="93385" y1="92947" x2="89456" y2="85664"/>
                        <a14:foregroundMark x1="94898" y1="95752" x2="94784" y2="95542"/>
                        <a14:foregroundMark x1="89456" y1="85664" x2="89456" y2="85310"/>
                        <a14:foregroundMark x1="3867" y1="85487" x2="3818" y2="85664"/>
                        <a14:foregroundMark x1="4015" y1="84956" x2="3867" y2="85487"/>
                        <a14:foregroundMark x1="6633" y1="75575" x2="4015" y2="84956"/>
                        <a14:foregroundMark x1="31269" y1="85880" x2="31463" y2="85841"/>
                        <a14:foregroundMark x1="26190" y1="86903" x2="27195" y2="86701"/>
                        <a14:foregroundMark x1="26531" y1="85664" x2="27829" y2="85664"/>
                        <a14:foregroundMark x1="78912" y1="96814" x2="89286" y2="95575"/>
                        <a14:foregroundMark x1="74660" y1="97345" x2="78571" y2="97345"/>
                        <a14:foregroundMark x1="32143" y1="88319" x2="32143" y2="88319"/>
                        <a14:foregroundMark x1="32143" y1="87434" x2="32143" y2="87434"/>
                        <a14:foregroundMark x1="23299" y1="87965" x2="23299" y2="87965"/>
                        <a14:foregroundMark x1="24150" y1="88496" x2="24150" y2="88496"/>
                        <a14:foregroundMark x1="20238" y1="84425" x2="26078" y2="88527"/>
                        <a14:foregroundMark x1="22789" y1="15398" x2="22789" y2="15398"/>
                        <a14:foregroundMark x1="23129" y1="15221" x2="23129" y2="15221"/>
                        <a14:foregroundMark x1="22959" y1="15398" x2="22959" y2="15398"/>
                        <a14:foregroundMark x1="23129" y1="16637" x2="23129" y2="16637"/>
                        <a14:foregroundMark x1="23299" y1="15752" x2="25000" y2="15752"/>
                        <a14:foregroundMark x1="24038" y1="15115" x2="26190" y2="14336"/>
                        <a14:foregroundMark x1="23256" y1="15398" x2="23913" y2="15160"/>
                        <a14:foregroundMark x1="22768" y1="15575" x2="23256" y2="15398"/>
                        <a14:foregroundMark x1="22279" y1="15752" x2="22768" y2="15575"/>
                        <a14:foregroundMark x1="24284" y1="14775" x2="25340" y2="14513"/>
                        <a14:foregroundMark x1="21769" y1="15398" x2="24165" y2="14804"/>
                        <a14:foregroundMark x1="32472" y1="4779" x2="32823" y2="4425"/>
                        <a14:foregroundMark x1="32121" y1="5133" x2="32472" y2="4779"/>
                        <a14:foregroundMark x1="31946" y1="5310" x2="32121" y2="5133"/>
                        <a14:foregroundMark x1="31771" y1="5487" x2="31946" y2="5310"/>
                        <a14:foregroundMark x1="31595" y1="5664" x2="31771" y2="5487"/>
                        <a14:foregroundMark x1="31420" y1="5841" x2="31595" y2="5664"/>
                        <a14:foregroundMark x1="31069" y1="6195" x2="31420" y2="5841"/>
                        <a14:foregroundMark x1="30894" y1="6372" x2="31069" y2="6195"/>
                        <a14:foregroundMark x1="30718" y1="6549" x2="30894" y2="6372"/>
                        <a14:foregroundMark x1="30192" y1="7080" x2="30718" y2="6549"/>
                        <a14:foregroundMark x1="30017" y1="7257" x2="30192" y2="7080"/>
                        <a14:foregroundMark x1="29666" y1="7611" x2="30017" y2="7257"/>
                        <a14:foregroundMark x1="29491" y1="7788" x2="29666" y2="7611"/>
                        <a14:foregroundMark x1="29316" y1="7965" x2="29491" y2="7788"/>
                        <a14:foregroundMark x1="28789" y1="8496" x2="29316" y2="7965"/>
                        <a14:foregroundMark x1="28614" y1="8673" x2="28789" y2="8496"/>
                        <a14:foregroundMark x1="28462" y1="8826" x2="28614" y2="8673"/>
                        <a14:foregroundMark x1="24757" y1="12566" x2="25033" y2="12288"/>
                        <a14:foregroundMark x1="24406" y1="12920" x2="24757" y2="12566"/>
                        <a14:foregroundMark x1="23529" y1="13805" x2="24406" y2="12920"/>
                        <a14:foregroundMark x1="23353" y1="13982" x2="23529" y2="13805"/>
                        <a14:foregroundMark x1="23178" y1="14159" x2="23353" y2="13982"/>
                        <a14:foregroundMark x1="23091" y1="14247" x2="23178" y2="14159"/>
                        <a14:foregroundMark x1="32500" y1="6195" x2="36054" y2="3894"/>
                        <a14:foregroundMark x1="32227" y1="6372" x2="32500" y2="6195"/>
                        <a14:foregroundMark x1="31954" y1="6549" x2="32227" y2="6372"/>
                        <a14:foregroundMark x1="31134" y1="7080" x2="31954" y2="6549"/>
                        <a14:foregroundMark x1="30861" y1="7257" x2="31134" y2="7080"/>
                        <a14:foregroundMark x1="30314" y1="7611" x2="30861" y2="7257"/>
                        <a14:foregroundMark x1="30041" y1="7788" x2="30314" y2="7611"/>
                        <a14:foregroundMark x1="29768" y1="7965" x2="30041" y2="7788"/>
                        <a14:foregroundMark x1="28948" y1="8496" x2="29768" y2="7965"/>
                        <a14:foregroundMark x1="28675" y1="8673" x2="28948" y2="8496"/>
                        <a14:foregroundMark x1="28401" y1="8850" x2="28675" y2="8673"/>
                        <a14:foregroundMark x1="36054" y1="3894" x2="37308" y2="4872"/>
                        <a14:foregroundMark x1="43906" y1="7788" x2="44308" y2="7961"/>
                        <a14:foregroundMark x1="43495" y1="7611" x2="43906" y2="7788"/>
                        <a14:foregroundMark x1="43084" y1="7434" x2="43495" y2="7611"/>
                        <a14:foregroundMark x1="40179" y1="6183" x2="43084" y2="7434"/>
                        <a14:foregroundMark x1="52426" y1="13274" x2="52891" y2="13628"/>
                        <a14:foregroundMark x1="51264" y1="12389" x2="52426" y2="13274"/>
                        <a14:foregroundMark x1="46632" y1="8862" x2="51264" y2="12389"/>
                        <a14:foregroundMark x1="52911" y1="18938" x2="52281" y2="24513"/>
                        <a14:foregroundMark x1="52934" y1="18737" x2="52911" y2="18938"/>
                        <a14:foregroundMark x1="21131" y1="16106" x2="19139" y2="18870"/>
                        <a14:foregroundMark x1="21259" y1="15929" x2="21131" y2="16106"/>
                        <a14:foregroundMark x1="35587" y1="6018" x2="36622" y2="5765"/>
                        <a14:foregroundMark x1="31250" y1="7080" x2="35587" y2="6018"/>
                        <a14:foregroundMark x1="30527" y1="7257" x2="31250" y2="7080"/>
                        <a14:foregroundMark x1="29082" y1="7611" x2="30527" y2="7257"/>
                        <a14:foregroundMark x1="37048" y1="5211" x2="35034" y2="4425"/>
                        <a14:foregroundMark x1="20612" y1="16283" x2="18538" y2="18981"/>
                        <a14:foregroundMark x1="20748" y1="16106" x2="20612" y2="16283"/>
                        <a14:foregroundMark x1="18700" y1="24470" x2="22789" y2="26018"/>
                        <a14:foregroundMark x1="22581" y1="15398" x2="24101" y2="14508"/>
                        <a14:foregroundMark x1="22279" y1="15575" x2="22581" y2="15398"/>
                        <a14:foregroundMark x1="17779" y1="23540" x2="18707" y2="24071"/>
                        <a14:foregroundMark x1="17560" y1="23414" x2="17779" y2="23540"/>
                        <a14:foregroundMark x1="15306" y1="22124" x2="15584" y2="22283"/>
                        <a14:foregroundMark x1="18707" y1="24425" x2="18707" y2="24425"/>
                        <a14:foregroundMark x1="28752" y1="7788" x2="28912" y2="7611"/>
                        <a14:foregroundMark x1="28472" y1="8097" x2="28752" y2="7788"/>
                        <a14:foregroundMark x1="25075" y1="11858" x2="25334" y2="11571"/>
                        <a14:foregroundMark x1="23315" y1="13805" x2="25075" y2="11858"/>
                        <a14:foregroundMark x1="23155" y1="13982" x2="23315" y2="13805"/>
                        <a14:foregroundMark x1="21875" y1="15398" x2="23155" y2="13982"/>
                        <a14:foregroundMark x1="21715" y1="15575" x2="21875" y2="15398"/>
                        <a14:foregroundMark x1="21555" y1="15752" x2="21715" y2="15575"/>
                        <a14:foregroundMark x1="21235" y1="16106" x2="21555" y2="15752"/>
                        <a14:foregroundMark x1="18656" y1="18959" x2="21235" y2="16106"/>
                        <a14:foregroundMark x1="32418" y1="7080" x2="36030" y2="6533"/>
                        <a14:foregroundMark x1="31249" y1="7257" x2="32418" y2="7080"/>
                        <a14:foregroundMark x1="28912" y1="7611" x2="31249" y2="7257"/>
                        <a14:foregroundMark x1="34038" y1="5310" x2="37334" y2="4839"/>
                        <a14:foregroundMark x1="32799" y1="5487" x2="34038" y2="5310"/>
                        <a14:foregroundMark x1="31560" y1="5664" x2="32799" y2="5487"/>
                        <a14:foregroundMark x1="29362" y1="5978" x2="31560" y2="5664"/>
                        <a14:foregroundMark x1="42813" y1="8142" x2="43878" y2="8850"/>
                        <a14:foregroundMark x1="42281" y1="7788" x2="42813" y2="8142"/>
                        <a14:foregroundMark x1="42015" y1="7611" x2="42281" y2="7788"/>
                        <a14:foregroundMark x1="40073" y1="6320" x2="42015" y2="7611"/>
                        <a14:foregroundMark x1="51750" y1="13805" x2="52211" y2="14159"/>
                        <a14:foregroundMark x1="51059" y1="13274" x2="51750" y2="13805"/>
                        <a14:foregroundMark x1="49907" y1="12389" x2="51059" y2="13274"/>
                        <a14:foregroundMark x1="45068" y1="8673" x2="49907" y2="12389"/>
                        <a14:foregroundMark x1="52183" y1="14336" x2="52041" y2="15221"/>
                        <a14:foregroundMark x1="52211" y1="14159" x2="52183" y2="14336"/>
                        <a14:foregroundMark x1="52126" y1="18584" x2="52341" y2="24414"/>
                        <a14:foregroundMark x1="52119" y1="18407" x2="52126" y2="18584"/>
                        <a14:foregroundMark x1="52113" y1="18230" x2="52119" y2="18407"/>
                        <a14:foregroundMark x1="52100" y1="17876" x2="52113" y2="18230"/>
                        <a14:foregroundMark x1="52041" y1="16283" x2="52100" y2="17876"/>
                        <a14:foregroundMark x1="29762" y1="5487" x2="36955" y2="5331"/>
                        <a14:foregroundMark x1="31463" y1="4248" x2="37585" y2="4071"/>
                        <a14:foregroundMark x1="53778" y1="21016" x2="54677" y2="22844"/>
                        <a14:foregroundMark x1="52756" y1="18938" x2="53383" y2="20213"/>
                        <a14:foregroundMark x1="52582" y1="18584" x2="52756" y2="18938"/>
                        <a14:foregroundMark x1="52495" y1="18407" x2="52582" y2="18584"/>
                        <a14:foregroundMark x1="52408" y1="18230" x2="52495" y2="18407"/>
                        <a14:foregroundMark x1="52234" y1="17876" x2="52408" y2="18230"/>
                        <a14:foregroundMark x1="51190" y1="15752" x2="52234" y2="17876"/>
                        <a14:foregroundMark x1="33687" y1="5133" x2="37925" y2="4071"/>
                        <a14:foregroundMark x1="32981" y1="5310" x2="33687" y2="5133"/>
                        <a14:foregroundMark x1="32275" y1="5487" x2="32981" y2="5310"/>
                        <a14:foregroundMark x1="31568" y1="5664" x2="32275" y2="5487"/>
                        <a14:foregroundMark x1="30862" y1="5841" x2="31568" y2="5664"/>
                        <a14:foregroundMark x1="29250" y1="6245" x2="30862" y2="5841"/>
                        <a14:foregroundMark x1="31865" y1="4779" x2="36224" y2="3894"/>
                        <a14:foregroundMark x1="29678" y1="5223" x2="31865" y2="4779"/>
                        <a14:foregroundMark x1="17311" y1="16283" x2="16368" y2="20859"/>
                        <a14:foregroundMark x1="17347" y1="16106" x2="17311" y2="16283"/>
                        <a14:foregroundMark x1="54853" y1="17876" x2="55323" y2="18179"/>
                        <a14:foregroundMark x1="52381" y1="16283" x2="54853" y2="17876"/>
                        <a14:foregroundMark x1="17177" y1="22655" x2="17177" y2="22655"/>
                        <a14:foregroundMark x1="15986" y1="22478" x2="15986" y2="22478"/>
                        <a14:foregroundMark x1="16327" y1="22478" x2="16327" y2="22478"/>
                        <a14:foregroundMark x1="17517" y1="22655" x2="17517" y2="22655"/>
                        <a14:foregroundMark x1="15986" y1="22301" x2="15986" y2="22301"/>
                        <a14:foregroundMark x1="17517" y1="22301" x2="19218" y2="22124"/>
                        <a14:foregroundMark x1="16412" y1="21770" x2="16327" y2="22124"/>
                        <a14:foregroundMark x1="16454" y1="21593" x2="16412" y2="21770"/>
                        <a14:foregroundMark x1="16497" y1="21416" x2="16454" y2="21593"/>
                        <a14:foregroundMark x1="15918" y1="22124" x2="15986" y2="22301"/>
                        <a14:foregroundMark x1="15782" y1="21770" x2="15918" y2="22124"/>
                        <a14:foregroundMark x1="15714" y1="21593" x2="15782" y2="21770"/>
                        <a14:foregroundMark x1="15646" y1="21416" x2="15714" y2="21593"/>
                        <a14:foregroundMark x1="15622" y1="22124" x2="18537" y2="23186"/>
                        <a14:foregroundMark x1="15136" y1="21947" x2="15622" y2="22124"/>
                        <a14:foregroundMark x1="23282" y1="13805" x2="26020" y2="12566"/>
                        <a14:foregroundMark x1="22891" y1="13982" x2="23282" y2="13805"/>
                        <a14:foregroundMark x1="22109" y1="14336" x2="22891" y2="13982"/>
                        <a14:foregroundMark x1="33447" y1="4779" x2="37075" y2="5487"/>
                        <a14:foregroundMark x1="31633" y1="4425" x2="33447" y2="4779"/>
                        <a14:foregroundMark x1="50772" y1="12389" x2="51361" y2="12920"/>
                        <a14:foregroundMark x1="46259" y1="8319" x2="50772" y2="12389"/>
                        <a14:foregroundMark x1="52211" y1="12389" x2="52551" y2="12566"/>
                        <a14:foregroundMark x1="45748" y1="9027" x2="52211" y2="12389"/>
                        <a14:foregroundMark x1="53401" y1="17699" x2="54592" y2="21947"/>
                        <a14:foregroundMark x1="46599" y1="7611" x2="51020" y2="15221"/>
                        <a14:foregroundMark x1="16667" y1="17699" x2="18878" y2="24956"/>
                        <a14:foregroundMark x1="20578" y1="16460" x2="21429" y2="15752"/>
                        <a14:foregroundMark x1="29082" y1="8673" x2="39286" y2="6195"/>
                        <a14:foregroundMark x1="39286" y1="6195" x2="29932" y2="6018"/>
                        <a14:foregroundMark x1="29932" y1="6018" x2="29252" y2="7257"/>
                        <a14:backgroundMark x1="17007" y1="67965" x2="11905" y2="70796"/>
                        <a14:backgroundMark x1="11735" y1="70265" x2="11735" y2="70265"/>
                        <a14:backgroundMark x1="11224" y1="70796" x2="11224" y2="70796"/>
                        <a14:backgroundMark x1="11224" y1="71327" x2="11224" y2="71327"/>
                        <a14:backgroundMark x1="11565" y1="71327" x2="11565" y2="71327"/>
                        <a14:backgroundMark x1="11735" y1="70796" x2="11735" y2="70796"/>
                        <a14:backgroundMark x1="11224" y1="70796" x2="11224" y2="70796"/>
                        <a14:backgroundMark x1="16667" y1="67611" x2="16667" y2="67611"/>
                        <a14:backgroundMark x1="20408" y1="61239" x2="20068" y2="65664"/>
                        <a14:backgroundMark x1="26531" y1="62478" x2="27041" y2="58761"/>
                        <a14:backgroundMark x1="29592" y1="53982" x2="29252" y2="52566"/>
                        <a14:backgroundMark x1="20748" y1="56814" x2="22619" y2="56106"/>
                        <a14:backgroundMark x1="26531" y1="59115" x2="27381" y2="57168"/>
                        <a14:backgroundMark x1="30782" y1="87611" x2="30782" y2="87611"/>
                        <a14:backgroundMark x1="30272" y1="88496" x2="30272" y2="88496"/>
                        <a14:backgroundMark x1="30442" y1="88319" x2="30442" y2="88319"/>
                        <a14:backgroundMark x1="31122" y1="87965" x2="31122" y2="87965"/>
                        <a14:backgroundMark x1="30612" y1="89381" x2="30612" y2="89381"/>
                        <a14:backgroundMark x1="31293" y1="98230" x2="31293" y2="98230"/>
                        <a14:backgroundMark x1="36395" y1="90088" x2="49660" y2="89381"/>
                        <a14:backgroundMark x1="50340" y1="86726" x2="53571" y2="85841"/>
                        <a14:backgroundMark x1="51361" y1="70796" x2="55782" y2="81062"/>
                        <a14:backgroundMark x1="51701" y1="82301" x2="54762" y2="84602"/>
                        <a14:backgroundMark x1="51531" y1="81770" x2="51531" y2="81770"/>
                        <a14:backgroundMark x1="52041" y1="81593" x2="52041" y2="81593"/>
                        <a14:backgroundMark x1="51701" y1="81239" x2="51701" y2="81239"/>
                        <a14:backgroundMark x1="51871" y1="80354" x2="51871" y2="80354"/>
                        <a14:backgroundMark x1="52551" y1="82478" x2="52551" y2="82478"/>
                        <a14:backgroundMark x1="52041" y1="81770" x2="52041" y2="81770"/>
                        <a14:backgroundMark x1="52211" y1="81239" x2="52211" y2="81239"/>
                        <a14:backgroundMark x1="52041" y1="82655" x2="52041" y2="82655"/>
                        <a14:backgroundMark x1="50680" y1="86372" x2="50680" y2="86372"/>
                        <a14:backgroundMark x1="50170" y1="86195" x2="50170" y2="86195"/>
                        <a14:backgroundMark x1="50170" y1="86195" x2="50170" y2="86195"/>
                        <a14:backgroundMark x1="50170" y1="85487" x2="50170" y2="85487"/>
                        <a14:backgroundMark x1="50680" y1="86195" x2="50680" y2="86195"/>
                        <a14:backgroundMark x1="35204" y1="87080" x2="35204" y2="87080"/>
                        <a14:backgroundMark x1="36054" y1="87257" x2="36054" y2="87257"/>
                        <a14:backgroundMark x1="36735" y1="87434" x2="36735" y2="87434"/>
                        <a14:backgroundMark x1="34524" y1="84602" x2="34524" y2="84602"/>
                        <a14:backgroundMark x1="30612" y1="76283" x2="30612" y2="76283"/>
                        <a14:backgroundMark x1="16497" y1="82124" x2="16497" y2="82124"/>
                        <a14:backgroundMark x1="3061" y1="85664" x2="3061" y2="85664"/>
                        <a14:backgroundMark x1="4932" y1="87788" x2="4932" y2="87788"/>
                        <a14:backgroundMark x1="7143" y1="90088" x2="7143" y2="90088"/>
                        <a14:backgroundMark x1="6463" y1="89381" x2="6463" y2="89381"/>
                        <a14:backgroundMark x1="6293" y1="88850" x2="6293" y2="88850"/>
                        <a14:backgroundMark x1="6122" y1="88319" x2="6122" y2="88319"/>
                        <a14:backgroundMark x1="5272" y1="86903" x2="5272" y2="86903"/>
                        <a14:backgroundMark x1="5272" y1="86903" x2="5272" y2="86903"/>
                        <a14:backgroundMark x1="3741" y1="85664" x2="9864" y2="91858"/>
                        <a14:backgroundMark x1="4082" y1="85487" x2="4082" y2="85487"/>
                        <a14:backgroundMark x1="3912" y1="85487" x2="3912" y2="85487"/>
                        <a14:backgroundMark x1="3741" y1="85487" x2="3741" y2="85487"/>
                        <a14:backgroundMark x1="11224" y1="70973" x2="11224" y2="70973"/>
                        <a14:backgroundMark x1="11905" y1="70796" x2="11905" y2="70796"/>
                        <a14:backgroundMark x1="10884" y1="70442" x2="10884" y2="70442"/>
                        <a14:backgroundMark x1="11905" y1="70442" x2="11905" y2="70442"/>
                        <a14:backgroundMark x1="11224" y1="70973" x2="11224" y2="70973"/>
                        <a14:backgroundMark x1="3912" y1="84956" x2="3912" y2="84956"/>
                        <a14:backgroundMark x1="20748" y1="93982" x2="27551" y2="93628"/>
                        <a14:backgroundMark x1="30497" y1="87611" x2="32483" y2="87611"/>
                        <a14:backgroundMark x1="56633" y1="83009" x2="64796" y2="89912"/>
                        <a14:backgroundMark x1="64796" y1="89912" x2="66667" y2="95398"/>
                        <a14:backgroundMark x1="67687" y1="96283" x2="74578" y2="97478"/>
                        <a14:backgroundMark x1="88834" y1="96366" x2="94558" y2="95929"/>
                        <a14:backgroundMark x1="37925" y1="35929" x2="42177" y2="35929"/>
                        <a14:backgroundMark x1="34354" y1="35752" x2="34354" y2="35752"/>
                        <a14:backgroundMark x1="40136" y1="33451" x2="40136" y2="33451"/>
                        <a14:backgroundMark x1="11224" y1="70442" x2="11224" y2="70442"/>
                        <a14:backgroundMark x1="11565" y1="70619" x2="11565" y2="70619"/>
                        <a14:backgroundMark x1="11054" y1="70619" x2="11054" y2="70619"/>
                        <a14:backgroundMark x1="10884" y1="70973" x2="10884" y2="70973"/>
                        <a14:backgroundMark x1="10544" y1="71504" x2="10544" y2="71504"/>
                        <a14:backgroundMark x1="26531" y1="87788" x2="30102" y2="87788"/>
                        <a14:backgroundMark x1="37585" y1="87611" x2="37585" y2="87611"/>
                        <a14:backgroundMark x1="36054" y1="90265" x2="36054" y2="90265"/>
                        <a14:backgroundMark x1="50340" y1="86018" x2="50340" y2="86018"/>
                        <a14:backgroundMark x1="67007" y1="95752" x2="67007" y2="95752"/>
                        <a14:backgroundMark x1="52211" y1="82478" x2="52211" y2="82478"/>
                        <a14:backgroundMark x1="52211" y1="82478" x2="52211" y2="82478"/>
                        <a14:backgroundMark x1="52211" y1="82478" x2="52211" y2="82478"/>
                        <a14:backgroundMark x1="24281" y1="10731" x2="24660" y2="10265"/>
                        <a14:backgroundMark x1="55749" y1="13509" x2="55612" y2="13628"/>
                        <a14:backgroundMark x1="44737" y1="7953" x2="46448" y2="7329"/>
                        <a14:backgroundMark x1="45229" y1="7440" x2="46939" y2="6372"/>
                        <a14:backgroundMark x1="20408" y1="27434" x2="20408" y2="27434"/>
                        <a14:backgroundMark x1="27041" y1="9027" x2="27041" y2="9027"/>
                        <a14:backgroundMark x1="25510" y1="11150" x2="28231" y2="8673"/>
                        <a14:backgroundMark x1="40030" y1="4801" x2="40986" y2="5133"/>
                        <a14:backgroundMark x1="44218" y1="7611" x2="44218" y2="7611"/>
                        <a14:backgroundMark x1="57579" y1="19169" x2="58844" y2="20000"/>
                        <a14:backgroundMark x1="51531" y1="25487" x2="51531" y2="25487"/>
                        <a14:backgroundMark x1="51361" y1="26018" x2="55102" y2="26018"/>
                        <a14:backgroundMark x1="17517" y1="16106" x2="17517" y2="16106"/>
                        <a14:backgroundMark x1="17177" y1="15752" x2="17177" y2="15752"/>
                        <a14:backgroundMark x1="17177" y1="16106" x2="17177" y2="16106"/>
                        <a14:backgroundMark x1="17007" y1="16283" x2="17007" y2="16283"/>
                        <a14:backgroundMark x1="25170" y1="11504" x2="25170" y2="11504"/>
                        <a14:backgroundMark x1="25340" y1="11327" x2="25340" y2="11327"/>
                        <a14:backgroundMark x1="25340" y1="11504" x2="25340" y2="11504"/>
                        <a14:backgroundMark x1="25000" y1="11504" x2="25000" y2="11504"/>
                        <a14:backgroundMark x1="28401" y1="8496" x2="28401" y2="8496"/>
                        <a14:backgroundMark x1="28231" y1="7788" x2="28231" y2="7788"/>
                        <a14:backgroundMark x1="28231" y1="7080" x2="28231" y2="7080"/>
                        <a14:backgroundMark x1="29252" y1="5310" x2="29252" y2="5310"/>
                        <a14:backgroundMark x1="28571" y1="7257" x2="28571" y2="7257"/>
                        <a14:backgroundMark x1="52211" y1="15398" x2="52211" y2="15398"/>
                        <a14:backgroundMark x1="44728" y1="8142" x2="44728" y2="8142"/>
                        <a14:backgroundMark x1="44388" y1="8142" x2="44388" y2="8142"/>
                        <a14:backgroundMark x1="44218" y1="7788" x2="44218" y2="7788"/>
                        <a14:backgroundMark x1="43878" y1="7611" x2="43878" y2="7611"/>
                        <a14:backgroundMark x1="40136" y1="5841" x2="40136" y2="5841"/>
                        <a14:backgroundMark x1="28231" y1="8673" x2="28231" y2="8673"/>
                        <a14:backgroundMark x1="28231" y1="9204" x2="28231" y2="9204"/>
                        <a14:backgroundMark x1="28571" y1="7611" x2="28571" y2="7611"/>
                        <a14:backgroundMark x1="28571" y1="7965" x2="28571" y2="7965"/>
                        <a14:backgroundMark x1="28571" y1="7965" x2="28571" y2="7965"/>
                        <a14:backgroundMark x1="28571" y1="7965" x2="28571" y2="7965"/>
                        <a14:backgroundMark x1="28061" y1="8496" x2="28061" y2="8496"/>
                        <a14:backgroundMark x1="24830" y1="11858" x2="24830" y2="11858"/>
                        <a14:backgroundMark x1="25510" y1="11327" x2="25510" y2="11327"/>
                        <a14:backgroundMark x1="25510" y1="11150" x2="25510" y2="11150"/>
                        <a14:backgroundMark x1="25340" y1="11150" x2="25340" y2="11150"/>
                        <a14:backgroundMark x1="16837" y1="16106" x2="16837" y2="16106"/>
                        <a14:backgroundMark x1="16837" y1="15929" x2="16837" y2="15929"/>
                        <a14:backgroundMark x1="17177" y1="16106" x2="17177" y2="16106"/>
                        <a14:backgroundMark x1="16837" y1="16106" x2="16837" y2="16106"/>
                        <a14:backgroundMark x1="17007" y1="16106" x2="17007" y2="16106"/>
                        <a14:backgroundMark x1="17007" y1="16106" x2="17007" y2="16106"/>
                        <a14:backgroundMark x1="20068" y1="26549" x2="20068" y2="26549"/>
                        <a14:backgroundMark x1="20068" y1="27257" x2="20068" y2="27257"/>
                        <a14:backgroundMark x1="19898" y1="26726" x2="19898" y2="26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6" r="2933"/>
          <a:stretch/>
        </p:blipFill>
        <p:spPr>
          <a:xfrm>
            <a:off x="9462047" y="3767382"/>
            <a:ext cx="2033509" cy="203494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21268" y="1989579"/>
            <a:ext cx="2035116" cy="16733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36" y="2266014"/>
            <a:ext cx="1766357" cy="169275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/>
        </p:blipFill>
        <p:spPr>
          <a:xfrm>
            <a:off x="921592" y="4038935"/>
            <a:ext cx="1766357" cy="19219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0DDDE9-3301-4C05-91EF-88429FE424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5" y="221823"/>
            <a:ext cx="1296963" cy="12830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75430E-7252-571E-07D9-A02AF9B245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38" y="159762"/>
            <a:ext cx="1448649" cy="14260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4A644D2-941F-FDA3-37DD-2819100DB4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27" y="220472"/>
            <a:ext cx="1287866" cy="127401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7C3C36C-ACF8-F285-ABF8-83EFCFC044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76" y="156837"/>
            <a:ext cx="1454592" cy="14318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E465A18-FEC8-1463-6BF3-838C3BD1CF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07" y="167612"/>
            <a:ext cx="1693822" cy="16733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4067B9F-B7B2-61FE-FEB0-07E76F2B91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33" y="143572"/>
            <a:ext cx="1693822" cy="167331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D86ADA3-6F2D-B761-FECC-00A76AC1CB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60" y="143572"/>
            <a:ext cx="1693822" cy="167331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C69EA0-EF79-9223-560B-89AD85D720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" y="153912"/>
            <a:ext cx="1693822" cy="1673316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6164" y="3469678"/>
            <a:ext cx="33242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2024-04-13T10:22:45Z</dcterms:created>
  <dcterms:modified xsi:type="dcterms:W3CDTF">2024-10-26T11:53:47Z</dcterms:modified>
</cp:coreProperties>
</file>