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42900" y="761999"/>
            <a:ext cx="7820025" cy="3292867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1168793"/>
            <a:ext cx="2886074" cy="2886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92921"/>
            <a:ext cx="2242527" cy="2242527"/>
          </a:xfrm>
          <a:prstGeom prst="rect">
            <a:avLst/>
          </a:prstGeom>
        </p:spPr>
      </p:pic>
      <p:sp>
        <p:nvSpPr>
          <p:cNvPr id="9" name="Равно 8"/>
          <p:cNvSpPr/>
          <p:nvPr/>
        </p:nvSpPr>
        <p:spPr>
          <a:xfrm>
            <a:off x="2428265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Знак ''минус'' 9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8894" y="933047"/>
            <a:ext cx="2886074" cy="2886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3876" y="1445320"/>
            <a:ext cx="2242527" cy="2242527"/>
          </a:xfrm>
          <a:prstGeom prst="rect">
            <a:avLst/>
          </a:prstGeom>
        </p:spPr>
      </p:pic>
      <p:sp>
        <p:nvSpPr>
          <p:cNvPr id="13" name="Равно 12"/>
          <p:cNvSpPr/>
          <p:nvPr/>
        </p:nvSpPr>
        <p:spPr>
          <a:xfrm>
            <a:off x="2439287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Знак ''минус'' 13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925" y="1320769"/>
            <a:ext cx="3109322" cy="27702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668" y="1320769"/>
            <a:ext cx="2489636" cy="2489636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>
            <a:off x="2450165" y="2756679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Знак ''минус'' 17"/>
          <p:cNvSpPr/>
          <p:nvPr/>
        </p:nvSpPr>
        <p:spPr>
          <a:xfrm>
            <a:off x="4382564" y="2767814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7866" y="999884"/>
            <a:ext cx="2108994" cy="28119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3085" y="1284617"/>
            <a:ext cx="2494386" cy="2242527"/>
          </a:xfrm>
          <a:prstGeom prst="rect">
            <a:avLst/>
          </a:prstGeom>
        </p:spPr>
      </p:pic>
      <p:sp>
        <p:nvSpPr>
          <p:cNvPr id="21" name="Равно 20"/>
          <p:cNvSpPr/>
          <p:nvPr/>
        </p:nvSpPr>
        <p:spPr>
          <a:xfrm>
            <a:off x="2616498" y="2739046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Знак ''минус'' 21"/>
          <p:cNvSpPr/>
          <p:nvPr/>
        </p:nvSpPr>
        <p:spPr>
          <a:xfrm>
            <a:off x="4541837" y="27500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3825" y="980673"/>
            <a:ext cx="2672897" cy="28860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95066" y="980672"/>
            <a:ext cx="2500728" cy="2534939"/>
          </a:xfrm>
          <a:prstGeom prst="rect">
            <a:avLst/>
          </a:prstGeom>
        </p:spPr>
      </p:pic>
      <p:sp>
        <p:nvSpPr>
          <p:cNvPr id="25" name="Равно 24"/>
          <p:cNvSpPr/>
          <p:nvPr/>
        </p:nvSpPr>
        <p:spPr>
          <a:xfrm>
            <a:off x="2465300" y="2732484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Знак ''минус'' 25"/>
          <p:cNvSpPr/>
          <p:nvPr/>
        </p:nvSpPr>
        <p:spPr>
          <a:xfrm>
            <a:off x="4437586" y="2736842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082245" y="952143"/>
            <a:ext cx="3102723" cy="310272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64944" y="1025246"/>
            <a:ext cx="2739869" cy="2739869"/>
          </a:xfrm>
          <a:prstGeom prst="rect">
            <a:avLst/>
          </a:prstGeom>
        </p:spPr>
      </p:pic>
      <p:sp>
        <p:nvSpPr>
          <p:cNvPr id="29" name="Равно 28"/>
          <p:cNvSpPr/>
          <p:nvPr/>
        </p:nvSpPr>
        <p:spPr>
          <a:xfrm>
            <a:off x="2450309" y="270395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Знак ''минус'' 29"/>
          <p:cNvSpPr/>
          <p:nvPr/>
        </p:nvSpPr>
        <p:spPr>
          <a:xfrm>
            <a:off x="4422595" y="270831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28064" y="999884"/>
            <a:ext cx="3137945" cy="2789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2900" y="903220"/>
            <a:ext cx="2982612" cy="2982612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>
            <a:off x="2542092" y="2723137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Знак ''минус'' 33"/>
          <p:cNvSpPr/>
          <p:nvPr/>
        </p:nvSpPr>
        <p:spPr>
          <a:xfrm>
            <a:off x="4514378" y="27274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30328" y="761513"/>
            <a:ext cx="3225646" cy="32256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1366" y="1094889"/>
            <a:ext cx="2562630" cy="2562630"/>
          </a:xfrm>
          <a:prstGeom prst="rect">
            <a:avLst/>
          </a:prstGeom>
        </p:spPr>
      </p:pic>
      <p:sp>
        <p:nvSpPr>
          <p:cNvPr id="37" name="Равно 36"/>
          <p:cNvSpPr/>
          <p:nvPr/>
        </p:nvSpPr>
        <p:spPr>
          <a:xfrm>
            <a:off x="2398155" y="275183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Знак ''минус'' 37"/>
          <p:cNvSpPr/>
          <p:nvPr/>
        </p:nvSpPr>
        <p:spPr>
          <a:xfrm>
            <a:off x="4370441" y="275619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61" y="810241"/>
            <a:ext cx="4000422" cy="4739835"/>
          </a:xfrm>
          <a:prstGeom prst="rect">
            <a:avLst/>
          </a:prstGeom>
        </p:spPr>
      </p:pic>
      <p:pic>
        <p:nvPicPr>
          <p:cNvPr id="311" name="Picture 31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23885" y="2703830"/>
            <a:ext cx="2667000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2024-04-29T11:06:00Z</dcterms:created>
  <dcterms:modified xsi:type="dcterms:W3CDTF">2024-06-20T14:17:16Z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06D3E082E39D47348DB4332B9F534BAE_12</vt:lpwstr>
  </property>
  <property fmtid="{D5CDD505-2E9C-101B-9397-08002B2CF9AE}" pid="3" name="KSOProductBuildVer">
    <vt:lpwstr>1033-12.2.0.17119</vt:lpwstr>
  </property>
</Properties>
</file>