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5055"/>
            <a:ext cx="22479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