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B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5" d="100"/>
          <a:sy n="65" d="100"/>
        </p:scale>
        <p:origin x="1286" y="4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C321B-90E0-4E30-85CC-0D91776315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276BBCB-EEC5-49D5-B6C4-B8A8471BF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5353F40-ED19-4842-A669-8539AB6D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4B22DA-8751-48B7-B05A-CB7AE955C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96333A1-6921-48DC-AE8B-1F784497E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8471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EFE262-5687-438C-9691-15CA3B050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B0DADFA-E83E-4772-8082-93ECFC22B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82B899B-B277-4F2A-A6BA-4CD086A0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2BF44FD-C595-4143-9783-FF08EEC93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AA41AF4-6198-4508-A747-01D2F3D07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4070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60CD7A4-D56C-4A1F-B359-D5DB1686C4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F3A4ADB-0CF9-4FD3-BD76-D5DA6FC1A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5D5B12A-2A96-40A4-9C68-2AC738609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71B92B0-FABD-4DF9-A38C-24645A18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462835-F2C9-41D7-BBEA-8FE3C1FBD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0865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0A67E7-E752-4817-A804-FBD154499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47EC548-A60E-46F1-9EB4-B5FA485B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D1B066-CFF1-4885-95DF-EF6976E52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1321773-95F8-4322-9815-1976E8FD6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35585D-A9D1-4551-B792-CFE58288C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633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8A7706-74F2-4B9A-8F64-2F74DCAE4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A6997F6-44EF-4A60-A1FF-2914D862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042CC2-180D-4CE8-9E14-B0E81F5B4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DAD5CE-BBF6-4910-A079-9E6E53A7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E0BFF36-7F01-4DC0-99AA-3E26435B6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86262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02293-5110-436E-8ACE-99DBD222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2267C08-B3B3-44A8-AAEF-DF18DB2D7A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3C9932D-CBCE-440F-8EED-B21D9017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4831863-47E2-4915-8DAB-8D0995489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7996BDB-C261-4C92-A037-E9461EBDB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4DEFEB4-EB5A-47B8-BDA9-3FA461078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29526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9BAE1-C658-438F-9BF6-44B2775C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8EBE49-F9A4-4F9A-A1C4-B3114DCF95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D9AE84E5-F337-492E-A695-59240DA9F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7E47D2-43AA-4D22-8876-02E0822492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F12FA91-8988-4089-8035-540FB6F7A1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298B8BE-C359-4497-907B-A160458BD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2F0B2424-FE12-4AA9-90B4-AAFB0EAF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407E445E-F794-48EC-8AC2-69AC49893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1984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2056C5-9DAF-4C2D-9AAC-A5991C3CD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8C442B-91BD-4719-AFEA-902189325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D63308A-2E59-4386-9668-0AC809F99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887CDAD5-039F-440E-944E-E1D99D199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68795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E0486B8-D246-40B9-B8AA-DEA4AC935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2782783-5C24-4221-8A53-70533F91C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4D705B-132E-4DDF-B860-1F37B8AA0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5085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E8014-AAC1-4FC4-B972-69C57D79C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ECB5974-A4DD-49E4-AB63-7E41E0E115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7C02C3A-E494-454D-A11D-6C8C0B7B7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40C494C-E510-41CC-9DC5-7ED4F2E2B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2372285-5B59-46D9-871E-D18F6DF33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13F13E-A256-4330-A299-08B352FC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06195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DB9FCE-C812-4898-9E35-606284639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3EA64B17-6B58-40B0-BA0D-948C2BC11A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EC33CD0-74F3-4F2D-AA93-C132C6555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082CB3-F1BD-4A7F-B9A3-1C7FDCBBA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88D7224-0AF7-4387-A986-7C7DF5B78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DB346C-9E3F-4C63-905A-934665F4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5911225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CB39CED-2E07-4401-9442-BF190E16F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CF9CF98-A106-4D24-9AD8-4D7709DBEB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9F12AB9-3E5B-431E-9FD7-DD3E77056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2BA5-26F3-405A-8AF2-A82CED52E663}" type="datetimeFigureOut">
              <a:rPr lang="LID4096" smtClean="0"/>
              <a:t>07/27/2025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74D6D3-69A6-4937-8FEF-1691BC2E2D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ED6484A-2A74-437F-9943-32228E59A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065B-5A6E-4765-B440-72C8EB723B9B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138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microsoft.com/office/2007/relationships/hdphoto" Target="../media/hdphoto1.wdp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AA7622-5E10-4C44-84C0-B39E452CC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65"/>
            <a:ext cx="12192000" cy="6832879"/>
          </a:xfrm>
          <a:prstGeom prst="rect">
            <a:avLst/>
          </a:prstGeom>
        </p:spPr>
      </p:pic>
      <p:sp>
        <p:nvSpPr>
          <p:cNvPr id="8" name="Прямокутник: округлені кути 7">
            <a:extLst>
              <a:ext uri="{FF2B5EF4-FFF2-40B4-BE49-F238E27FC236}">
                <a16:creationId xmlns:a16="http://schemas.microsoft.com/office/drawing/2014/main" id="{AEF4566B-2922-4D5D-AAAE-93970DE580BA}"/>
              </a:ext>
            </a:extLst>
          </p:cNvPr>
          <p:cNvSpPr/>
          <p:nvPr/>
        </p:nvSpPr>
        <p:spPr>
          <a:xfrm>
            <a:off x="5370693" y="836476"/>
            <a:ext cx="4282175" cy="5503049"/>
          </a:xfrm>
          <a:custGeom>
            <a:avLst/>
            <a:gdLst>
              <a:gd name="connsiteX0" fmla="*/ 0 w 4282175"/>
              <a:gd name="connsiteY0" fmla="*/ 713710 h 5503049"/>
              <a:gd name="connsiteX1" fmla="*/ 713710 w 4282175"/>
              <a:gd name="connsiteY1" fmla="*/ 0 h 5503049"/>
              <a:gd name="connsiteX2" fmla="*/ 3568465 w 4282175"/>
              <a:gd name="connsiteY2" fmla="*/ 0 h 5503049"/>
              <a:gd name="connsiteX3" fmla="*/ 4282175 w 4282175"/>
              <a:gd name="connsiteY3" fmla="*/ 713710 h 5503049"/>
              <a:gd name="connsiteX4" fmla="*/ 4282175 w 4282175"/>
              <a:gd name="connsiteY4" fmla="*/ 4789339 h 5503049"/>
              <a:gd name="connsiteX5" fmla="*/ 3568465 w 4282175"/>
              <a:gd name="connsiteY5" fmla="*/ 5503049 h 5503049"/>
              <a:gd name="connsiteX6" fmla="*/ 713710 w 4282175"/>
              <a:gd name="connsiteY6" fmla="*/ 5503049 h 5503049"/>
              <a:gd name="connsiteX7" fmla="*/ 0 w 4282175"/>
              <a:gd name="connsiteY7" fmla="*/ 4789339 h 5503049"/>
              <a:gd name="connsiteX8" fmla="*/ 0 w 4282175"/>
              <a:gd name="connsiteY8" fmla="*/ 713710 h 550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82175" h="5503049" fill="none" extrusionOk="0">
                <a:moveTo>
                  <a:pt x="0" y="713710"/>
                </a:moveTo>
                <a:cubicBezTo>
                  <a:pt x="1773" y="367537"/>
                  <a:pt x="353017" y="56187"/>
                  <a:pt x="713710" y="0"/>
                </a:cubicBezTo>
                <a:cubicBezTo>
                  <a:pt x="1467622" y="72427"/>
                  <a:pt x="3172843" y="61419"/>
                  <a:pt x="3568465" y="0"/>
                </a:cubicBezTo>
                <a:cubicBezTo>
                  <a:pt x="3961769" y="-5971"/>
                  <a:pt x="4214299" y="299008"/>
                  <a:pt x="4282175" y="713710"/>
                </a:cubicBezTo>
                <a:cubicBezTo>
                  <a:pt x="4383051" y="1793069"/>
                  <a:pt x="4174862" y="3993638"/>
                  <a:pt x="4282175" y="4789339"/>
                </a:cubicBezTo>
                <a:cubicBezTo>
                  <a:pt x="4291830" y="5134508"/>
                  <a:pt x="3923714" y="5459417"/>
                  <a:pt x="3568465" y="5503049"/>
                </a:cubicBezTo>
                <a:cubicBezTo>
                  <a:pt x="2373684" y="5532876"/>
                  <a:pt x="1921691" y="5423743"/>
                  <a:pt x="713710" y="5503049"/>
                </a:cubicBezTo>
                <a:cubicBezTo>
                  <a:pt x="325788" y="5502343"/>
                  <a:pt x="-69745" y="5197301"/>
                  <a:pt x="0" y="4789339"/>
                </a:cubicBezTo>
                <a:cubicBezTo>
                  <a:pt x="50037" y="3895309"/>
                  <a:pt x="770" y="1930916"/>
                  <a:pt x="0" y="713710"/>
                </a:cubicBezTo>
                <a:close/>
              </a:path>
              <a:path w="4282175" h="5503049" stroke="0" extrusionOk="0">
                <a:moveTo>
                  <a:pt x="0" y="713710"/>
                </a:moveTo>
                <a:cubicBezTo>
                  <a:pt x="51030" y="333449"/>
                  <a:pt x="337106" y="36600"/>
                  <a:pt x="713710" y="0"/>
                </a:cubicBezTo>
                <a:cubicBezTo>
                  <a:pt x="1331908" y="123000"/>
                  <a:pt x="2764106" y="-96860"/>
                  <a:pt x="3568465" y="0"/>
                </a:cubicBezTo>
                <a:cubicBezTo>
                  <a:pt x="3940191" y="-17106"/>
                  <a:pt x="4303926" y="275688"/>
                  <a:pt x="4282175" y="713710"/>
                </a:cubicBezTo>
                <a:cubicBezTo>
                  <a:pt x="4285348" y="1853572"/>
                  <a:pt x="4376442" y="4000783"/>
                  <a:pt x="4282175" y="4789339"/>
                </a:cubicBezTo>
                <a:cubicBezTo>
                  <a:pt x="4247204" y="5196179"/>
                  <a:pt x="3885566" y="5490436"/>
                  <a:pt x="3568465" y="5503049"/>
                </a:cubicBezTo>
                <a:cubicBezTo>
                  <a:pt x="2549619" y="5342342"/>
                  <a:pt x="1338749" y="5542716"/>
                  <a:pt x="713710" y="5503049"/>
                </a:cubicBezTo>
                <a:cubicBezTo>
                  <a:pt x="266405" y="5492317"/>
                  <a:pt x="-13741" y="5177285"/>
                  <a:pt x="0" y="4789339"/>
                </a:cubicBezTo>
                <a:cubicBezTo>
                  <a:pt x="32216" y="3631903"/>
                  <a:pt x="57206" y="2049117"/>
                  <a:pt x="0" y="713710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3" name="Прямокутник: округлені кути 82">
            <a:extLst>
              <a:ext uri="{FF2B5EF4-FFF2-40B4-BE49-F238E27FC236}">
                <a16:creationId xmlns:a16="http://schemas.microsoft.com/office/drawing/2014/main" id="{ED9FF4BA-1E50-49C3-A43A-422A8C4C54B2}"/>
              </a:ext>
            </a:extLst>
          </p:cNvPr>
          <p:cNvSpPr/>
          <p:nvPr/>
        </p:nvSpPr>
        <p:spPr>
          <a:xfrm>
            <a:off x="2822303" y="3714820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2" name="Прямокутник: округлені кути 81">
            <a:extLst>
              <a:ext uri="{FF2B5EF4-FFF2-40B4-BE49-F238E27FC236}">
                <a16:creationId xmlns:a16="http://schemas.microsoft.com/office/drawing/2014/main" id="{053B8EAB-1CD3-481E-B85F-6C3981D25BBE}"/>
              </a:ext>
            </a:extLst>
          </p:cNvPr>
          <p:cNvSpPr/>
          <p:nvPr/>
        </p:nvSpPr>
        <p:spPr>
          <a:xfrm>
            <a:off x="230234" y="3669753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:a16="http://schemas.microsoft.com/office/drawing/2014/main" id="{62DC99A5-CFD5-4D08-862D-2A3D9E7CAF67}"/>
              </a:ext>
            </a:extLst>
          </p:cNvPr>
          <p:cNvSpPr/>
          <p:nvPr/>
        </p:nvSpPr>
        <p:spPr>
          <a:xfrm>
            <a:off x="2799723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A795277-B8E9-409A-89B6-27E229FD65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" b="1493"/>
          <a:stretch/>
        </p:blipFill>
        <p:spPr>
          <a:xfrm>
            <a:off x="5784858" y="1684117"/>
            <a:ext cx="3354401" cy="461307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099DCE1-26AE-4003-9F4E-902D9563A18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" b="504"/>
          <a:stretch/>
        </p:blipFill>
        <p:spPr>
          <a:xfrm>
            <a:off x="5306274" y="1015777"/>
            <a:ext cx="3807176" cy="477884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7003E71-A86B-4B12-BFB5-B204A71140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5732818" y="1457895"/>
            <a:ext cx="3307980" cy="495108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E668556-E0D1-4C42-A291-9024E5FE9A5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09" b="11109"/>
          <a:stretch/>
        </p:blipFill>
        <p:spPr>
          <a:xfrm>
            <a:off x="5802042" y="1383856"/>
            <a:ext cx="4078990" cy="40471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9316FC-D884-46BF-A727-291C53D0E13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" r="2421"/>
          <a:stretch/>
        </p:blipFill>
        <p:spPr>
          <a:xfrm>
            <a:off x="5426640" y="239384"/>
            <a:ext cx="3848627" cy="385560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D2C5B68C-9E98-40A2-8D25-1F1B0A9283F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r="7672"/>
          <a:stretch/>
        </p:blipFill>
        <p:spPr>
          <a:xfrm>
            <a:off x="5936333" y="660676"/>
            <a:ext cx="3241536" cy="3638054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AA5C133-558F-42B9-8A1F-0E167C9E346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5" r="6675"/>
          <a:stretch/>
        </p:blipFill>
        <p:spPr>
          <a:xfrm>
            <a:off x="6138044" y="836476"/>
            <a:ext cx="3153907" cy="306177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19203889-106E-435E-95DC-17DD790D7CF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4" b="7534"/>
          <a:stretch/>
        </p:blipFill>
        <p:spPr>
          <a:xfrm>
            <a:off x="5301831" y="926581"/>
            <a:ext cx="3910751" cy="2964188"/>
          </a:xfrm>
          <a:prstGeom prst="rect">
            <a:avLst/>
          </a:prstGeom>
        </p:spPr>
      </p:pic>
      <p:sp>
        <p:nvSpPr>
          <p:cNvPr id="9" name="Прямокутник: округлені кути 8">
            <a:extLst>
              <a:ext uri="{FF2B5EF4-FFF2-40B4-BE49-F238E27FC236}">
                <a16:creationId xmlns:a16="http://schemas.microsoft.com/office/drawing/2014/main" id="{35BA4222-6E41-4F15-875B-53CD64C18479}"/>
              </a:ext>
            </a:extLst>
          </p:cNvPr>
          <p:cNvSpPr/>
          <p:nvPr/>
        </p:nvSpPr>
        <p:spPr>
          <a:xfrm>
            <a:off x="213660" y="332166"/>
            <a:ext cx="2468404" cy="2873674"/>
          </a:xfrm>
          <a:custGeom>
            <a:avLst/>
            <a:gdLst>
              <a:gd name="connsiteX0" fmla="*/ 0 w 2468404"/>
              <a:gd name="connsiteY0" fmla="*/ 411409 h 2873674"/>
              <a:gd name="connsiteX1" fmla="*/ 411409 w 2468404"/>
              <a:gd name="connsiteY1" fmla="*/ 0 h 2873674"/>
              <a:gd name="connsiteX2" fmla="*/ 2056995 w 2468404"/>
              <a:gd name="connsiteY2" fmla="*/ 0 h 2873674"/>
              <a:gd name="connsiteX3" fmla="*/ 2468404 w 2468404"/>
              <a:gd name="connsiteY3" fmla="*/ 411409 h 2873674"/>
              <a:gd name="connsiteX4" fmla="*/ 2468404 w 2468404"/>
              <a:gd name="connsiteY4" fmla="*/ 2462265 h 2873674"/>
              <a:gd name="connsiteX5" fmla="*/ 2056995 w 2468404"/>
              <a:gd name="connsiteY5" fmla="*/ 2873674 h 2873674"/>
              <a:gd name="connsiteX6" fmla="*/ 411409 w 2468404"/>
              <a:gd name="connsiteY6" fmla="*/ 2873674 h 2873674"/>
              <a:gd name="connsiteX7" fmla="*/ 0 w 2468404"/>
              <a:gd name="connsiteY7" fmla="*/ 2462265 h 2873674"/>
              <a:gd name="connsiteX8" fmla="*/ 0 w 2468404"/>
              <a:gd name="connsiteY8" fmla="*/ 411409 h 2873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68404" h="2873674" fill="none" extrusionOk="0">
                <a:moveTo>
                  <a:pt x="0" y="411409"/>
                </a:moveTo>
                <a:cubicBezTo>
                  <a:pt x="782" y="205350"/>
                  <a:pt x="197860" y="22935"/>
                  <a:pt x="411409" y="0"/>
                </a:cubicBezTo>
                <a:cubicBezTo>
                  <a:pt x="961387" y="140623"/>
                  <a:pt x="1443746" y="9850"/>
                  <a:pt x="2056995" y="0"/>
                </a:cubicBezTo>
                <a:cubicBezTo>
                  <a:pt x="2280847" y="-23149"/>
                  <a:pt x="2460114" y="181687"/>
                  <a:pt x="2468404" y="411409"/>
                </a:cubicBezTo>
                <a:cubicBezTo>
                  <a:pt x="2569280" y="727708"/>
                  <a:pt x="2361091" y="1716122"/>
                  <a:pt x="2468404" y="2462265"/>
                </a:cubicBezTo>
                <a:cubicBezTo>
                  <a:pt x="2470924" y="2676688"/>
                  <a:pt x="2281847" y="2871025"/>
                  <a:pt x="2056995" y="2873674"/>
                </a:cubicBezTo>
                <a:cubicBezTo>
                  <a:pt x="1767079" y="2729789"/>
                  <a:pt x="966235" y="2981176"/>
                  <a:pt x="411409" y="2873674"/>
                </a:cubicBezTo>
                <a:cubicBezTo>
                  <a:pt x="218368" y="2869811"/>
                  <a:pt x="-6787" y="2690822"/>
                  <a:pt x="0" y="2462265"/>
                </a:cubicBezTo>
                <a:cubicBezTo>
                  <a:pt x="50037" y="2197091"/>
                  <a:pt x="770" y="952293"/>
                  <a:pt x="0" y="411409"/>
                </a:cubicBezTo>
                <a:close/>
              </a:path>
              <a:path w="2468404" h="2873674" stroke="0" extrusionOk="0">
                <a:moveTo>
                  <a:pt x="0" y="411409"/>
                </a:moveTo>
                <a:cubicBezTo>
                  <a:pt x="11542" y="187340"/>
                  <a:pt x="193484" y="19355"/>
                  <a:pt x="411409" y="0"/>
                </a:cubicBezTo>
                <a:cubicBezTo>
                  <a:pt x="762971" y="-133805"/>
                  <a:pt x="1302006" y="-85155"/>
                  <a:pt x="2056995" y="0"/>
                </a:cubicBezTo>
                <a:cubicBezTo>
                  <a:pt x="2266054" y="-13838"/>
                  <a:pt x="2482116" y="156550"/>
                  <a:pt x="2468404" y="411409"/>
                </a:cubicBezTo>
                <a:cubicBezTo>
                  <a:pt x="2471577" y="1204139"/>
                  <a:pt x="2562671" y="2094940"/>
                  <a:pt x="2468404" y="2462265"/>
                </a:cubicBezTo>
                <a:cubicBezTo>
                  <a:pt x="2427424" y="2704326"/>
                  <a:pt x="2241131" y="2866624"/>
                  <a:pt x="2056995" y="2873674"/>
                </a:cubicBezTo>
                <a:cubicBezTo>
                  <a:pt x="1239731" y="2938376"/>
                  <a:pt x="1032400" y="2875040"/>
                  <a:pt x="411409" y="2873674"/>
                </a:cubicBezTo>
                <a:cubicBezTo>
                  <a:pt x="149114" y="2866589"/>
                  <a:pt x="-21175" y="2679887"/>
                  <a:pt x="0" y="2462265"/>
                </a:cubicBezTo>
                <a:cubicBezTo>
                  <a:pt x="32216" y="1799464"/>
                  <a:pt x="57206" y="1298605"/>
                  <a:pt x="0" y="411409"/>
                </a:cubicBezTo>
                <a:close/>
              </a:path>
            </a:pathLst>
          </a:custGeom>
          <a:solidFill>
            <a:schemeClr val="bg1">
              <a:alpha val="61000"/>
            </a:schemeClr>
          </a:solidFill>
          <a:ln>
            <a:solidFill>
              <a:srgbClr val="0070C0"/>
            </a:solidFill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E39DC71-4702-4C43-BFB3-133801982EC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0" b="11110"/>
          <a:stretch/>
        </p:blipFill>
        <p:spPr>
          <a:xfrm>
            <a:off x="1470231" y="1682563"/>
            <a:ext cx="1259710" cy="12498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E739EC4-A890-4F7F-BB02-EDDC74F4B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" b="1462"/>
          <a:stretch/>
        </p:blipFill>
        <p:spPr>
          <a:xfrm>
            <a:off x="456558" y="470409"/>
            <a:ext cx="957428" cy="131668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E3A9B83-6369-4BDE-888F-67213A29E10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2" r="10022"/>
          <a:stretch/>
        </p:blipFill>
        <p:spPr>
          <a:xfrm>
            <a:off x="490174" y="1787093"/>
            <a:ext cx="838774" cy="1255401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BC32695-8C29-4E49-B23B-2DC53FD13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5698"/>
          <a:stretch/>
        </p:blipFill>
        <p:spPr>
          <a:xfrm>
            <a:off x="1470453" y="332166"/>
            <a:ext cx="957427" cy="13540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AE17A13-A416-4188-B26C-D3481974FBB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" b="1735"/>
          <a:stretch/>
        </p:blipFill>
        <p:spPr>
          <a:xfrm>
            <a:off x="1229246" y="5073729"/>
            <a:ext cx="1338362" cy="110850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D55B608-6466-4890-BB71-75DD3ABB4AC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1464"/>
          <a:stretch/>
        </p:blipFill>
        <p:spPr>
          <a:xfrm>
            <a:off x="372929" y="3687453"/>
            <a:ext cx="1073264" cy="12817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1419BC8-7968-4BCE-8C00-7BF33991A5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" b="1725"/>
          <a:stretch/>
        </p:blipFill>
        <p:spPr>
          <a:xfrm>
            <a:off x="318109" y="5061460"/>
            <a:ext cx="1196377" cy="13276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E855C1E-4D73-4556-A6D3-C9D62C8EE20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1" r="9211"/>
          <a:stretch/>
        </p:blipFill>
        <p:spPr>
          <a:xfrm>
            <a:off x="1344485" y="3669753"/>
            <a:ext cx="1194998" cy="138519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87A2A7E9-E155-4781-A2ED-FEAD14174F3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2923660" y="1269359"/>
            <a:ext cx="933015" cy="217672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37889FA-B0DB-4488-A64A-4D3DC2F268D5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3867020" y="1156559"/>
            <a:ext cx="1311436" cy="435230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AB60253A-2F4E-45B7-871F-1B9BA352332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3977954" y="727586"/>
            <a:ext cx="1350400" cy="24471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C87BBAD-96C9-4279-8A8C-180508E0B2F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2722130" y="543327"/>
            <a:ext cx="1311437" cy="551623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F65F1B02-19E1-4409-9642-D4583DDDF16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20"/>
          <a:stretch/>
        </p:blipFill>
        <p:spPr>
          <a:xfrm>
            <a:off x="6505056" y="3011685"/>
            <a:ext cx="2029133" cy="617042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1E03FB65-3D5B-4E5A-8B1B-D610A068F82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0" t="72289" b="12259"/>
          <a:stretch/>
        </p:blipFill>
        <p:spPr>
          <a:xfrm>
            <a:off x="6594019" y="3123112"/>
            <a:ext cx="2047465" cy="37103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2C750F47-7759-4C3F-9DC0-CCA9CB584213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1" t="4031" r="8229" b="79298"/>
          <a:stretch/>
        </p:blipFill>
        <p:spPr>
          <a:xfrm>
            <a:off x="6748551" y="3092812"/>
            <a:ext cx="1568562" cy="330033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5B4F62E-30D9-4C2E-B842-B9ED1CDDB081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13" r="51529" b="14201"/>
          <a:stretch/>
        </p:blipFill>
        <p:spPr>
          <a:xfrm>
            <a:off x="6424610" y="2929954"/>
            <a:ext cx="1988388" cy="6170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6CCAA1D-43B0-4144-B733-DBD3CA3082E5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6" b="6856"/>
          <a:stretch/>
        </p:blipFill>
        <p:spPr>
          <a:xfrm>
            <a:off x="3256899" y="4624585"/>
            <a:ext cx="630554" cy="54983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0B5F1589-433C-4939-8A6D-475D02903FD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6" r="8436"/>
          <a:stretch/>
        </p:blipFill>
        <p:spPr>
          <a:xfrm>
            <a:off x="4208541" y="3751345"/>
            <a:ext cx="600956" cy="76368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3646F15-EB65-4F97-9386-69810F38FD3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7" b="4087"/>
          <a:stretch/>
        </p:blipFill>
        <p:spPr>
          <a:xfrm>
            <a:off x="3278589" y="3824373"/>
            <a:ext cx="569808" cy="690660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68B7EEC-2E2C-442A-8D71-E8B123F1DDA4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5459"/>
          <a:stretch/>
        </p:blipFill>
        <p:spPr>
          <a:xfrm flipH="1">
            <a:off x="4216707" y="4540460"/>
            <a:ext cx="461411" cy="6278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BD23BF0A-3650-463F-9C4F-57A4DDC43C4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" r="3078"/>
          <a:stretch/>
        </p:blipFill>
        <p:spPr>
          <a:xfrm flipH="1">
            <a:off x="7362896" y="3626492"/>
            <a:ext cx="430664" cy="64989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CDBC216-8E31-4DDB-B2C9-BE6405CCA2E4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" b="396"/>
          <a:stretch/>
        </p:blipFill>
        <p:spPr>
          <a:xfrm>
            <a:off x="4182940" y="5886338"/>
            <a:ext cx="814566" cy="51819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11BADAD0-5E47-44D2-AA7F-608F624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4100653" y="2548683"/>
            <a:ext cx="998126" cy="398505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CD2C1F7-654C-4299-9967-38E1A06503E5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2999988" y="1930380"/>
            <a:ext cx="974725" cy="455137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40E830D-417C-4DEC-A7B4-85832B323AE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3030173" y="2583606"/>
            <a:ext cx="974726" cy="348818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700A5D30-BDEE-45E8-BE60-19FD37E5720E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4125596" y="1967008"/>
            <a:ext cx="987386" cy="400355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AA6BEBC1-2888-4D97-86F8-AFF025A362F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6" t="13747" r="7850" b="66758"/>
          <a:stretch/>
        </p:blipFill>
        <p:spPr>
          <a:xfrm>
            <a:off x="6657035" y="3280229"/>
            <a:ext cx="1681162" cy="66054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D8E7288D-2665-4C74-BE45-77C3E32A7FA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2" t="73581" r="6921" b="9270"/>
          <a:stretch/>
        </p:blipFill>
        <p:spPr>
          <a:xfrm>
            <a:off x="6581588" y="3384689"/>
            <a:ext cx="2026608" cy="675102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FE7CACF5-37C1-46F9-9E14-028AB9154D26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7" t="43640" r="6609" b="41417"/>
          <a:stretch/>
        </p:blipFill>
        <p:spPr>
          <a:xfrm>
            <a:off x="6630295" y="3292925"/>
            <a:ext cx="1931272" cy="58891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6CAA4E10-1821-4F7D-94DE-717E4E95D49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" t="14029" r="51998" b="68900"/>
          <a:stretch/>
        </p:blipFill>
        <p:spPr>
          <a:xfrm>
            <a:off x="6613438" y="3278938"/>
            <a:ext cx="1848247" cy="657023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CC41A0CD-44C1-4D23-8421-69B68BB747EE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4117960" y="5381514"/>
            <a:ext cx="963511" cy="428176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D8D1A2F-DFFA-4C6D-8358-A299432A53E7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1" b="13891"/>
          <a:stretch/>
        </p:blipFill>
        <p:spPr>
          <a:xfrm>
            <a:off x="2878413" y="5973083"/>
            <a:ext cx="1093586" cy="454716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5DA11C9-203B-41B5-BA14-27CE4506BDB4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5" r="7585"/>
          <a:stretch/>
        </p:blipFill>
        <p:spPr>
          <a:xfrm>
            <a:off x="2878744" y="5372892"/>
            <a:ext cx="1058153" cy="428176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FDE3DA89-09ED-4D1F-83D4-01EAE82FF16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r="4975"/>
          <a:stretch/>
        </p:blipFill>
        <p:spPr>
          <a:xfrm>
            <a:off x="7309550" y="3624500"/>
            <a:ext cx="629976" cy="68435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D442F067-82ED-491D-B866-74F45FDA840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2" b="5692"/>
          <a:stretch/>
        </p:blipFill>
        <p:spPr>
          <a:xfrm>
            <a:off x="7268793" y="3659188"/>
            <a:ext cx="711490" cy="596725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1451B04F-F9E1-4A3D-916D-375B071E63AE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r="5703"/>
          <a:stretch/>
        </p:blipFill>
        <p:spPr>
          <a:xfrm>
            <a:off x="7316791" y="3507876"/>
            <a:ext cx="573490" cy="854472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078525D1-7385-4B36-A3F6-34C141877861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2" b="4782"/>
          <a:stretch/>
        </p:blipFill>
        <p:spPr>
          <a:xfrm>
            <a:off x="7058353" y="4442416"/>
            <a:ext cx="964769" cy="440849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3EC5AAEC-5959-4891-AFB6-727EA1EC1385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71" b="17071"/>
          <a:stretch/>
        </p:blipFill>
        <p:spPr>
          <a:xfrm>
            <a:off x="7167018" y="4538162"/>
            <a:ext cx="780329" cy="286924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63B4ADB-9950-4B96-842A-3ACF5CF22AEA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930"/>
          <a:stretch/>
        </p:blipFill>
        <p:spPr>
          <a:xfrm>
            <a:off x="7226797" y="4563454"/>
            <a:ext cx="612070" cy="242948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CF00DFEB-1D58-4D0E-96AA-BD6510AC168A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5" b="1575"/>
          <a:stretch/>
        </p:blipFill>
        <p:spPr>
          <a:xfrm>
            <a:off x="7097288" y="4425526"/>
            <a:ext cx="956448" cy="451772"/>
          </a:xfrm>
          <a:prstGeom prst="rect">
            <a:avLst/>
          </a:prstGeom>
        </p:spPr>
      </p:pic>
      <p:pic>
        <p:nvPicPr>
          <p:cNvPr id="218" name="Picture 217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751154" y="3929233"/>
            <a:ext cx="164782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5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75B60-F361-46BB-8E03-91A4CAD169DA}"/>
</file>

<file path=customXml/itemProps2.xml><?xml version="1.0" encoding="utf-8"?>
<ds:datastoreItem xmlns:ds="http://schemas.openxmlformats.org/officeDocument/2006/customXml" ds:itemID="{CA7FEEE5-6B85-4993-B113-EF6312DCFCC7}"/>
</file>

<file path=customXml/itemProps3.xml><?xml version="1.0" encoding="utf-8"?>
<ds:datastoreItem xmlns:ds="http://schemas.openxmlformats.org/officeDocument/2006/customXml" ds:itemID="{5A297678-359A-4ABC-88EB-535A17FCC8FF}"/>
</file>

<file path=docProps/app.xml><?xml version="1.0" encoding="utf-8"?>
<Properties xmlns="http://schemas.openxmlformats.org/officeDocument/2006/extended-properties" xmlns:vt="http://schemas.openxmlformats.org/officeDocument/2006/docPropsVTypes">
  <TotalTime>4266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42</cp:revision>
  <dcterms:created xsi:type="dcterms:W3CDTF">2025-07-23T06:47:52Z</dcterms:created>
  <dcterms:modified xsi:type="dcterms:W3CDTF">2025-07-27T09:53:59Z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