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76197" cy="6857999"/>
          </a:xfrm>
          <a:prstGeom prst="rect">
            <a:avLst/>
          </a:prstGeom>
        </p:spPr>
      </p:pic>
      <p:sp>
        <p:nvSpPr>
          <p:cNvPr id="4" name="Прямоугольник: скругленные углы 6"/>
          <p:cNvSpPr/>
          <p:nvPr/>
        </p:nvSpPr>
        <p:spPr>
          <a:xfrm>
            <a:off x="149472" y="1445231"/>
            <a:ext cx="6198343" cy="3805195"/>
          </a:xfrm>
          <a:prstGeom prst="roundRect">
            <a:avLst/>
          </a:prstGeom>
          <a:solidFill>
            <a:schemeClr val="accent2">
              <a:lumMod val="50000"/>
              <a:alpha val="45098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9" b="95211" l="9268" r="89268">
                        <a14:foregroundMark x1="26829" y1="12069" x2="52195" y2="9579"/>
                        <a14:foregroundMark x1="52195" y1="9579" x2="79024" y2="13602"/>
                        <a14:foregroundMark x1="79024" y1="13602" x2="79024" y2="13602"/>
                        <a14:foregroundMark x1="22439" y1="17816" x2="21463" y2="33908"/>
                        <a14:foregroundMark x1="26341" y1="30843" x2="25366" y2="38506"/>
                        <a14:foregroundMark x1="73659" y1="77778" x2="72683" y2="88697"/>
                        <a14:foregroundMark x1="72683" y1="88697" x2="43902" y2="89655"/>
                        <a14:foregroundMark x1="43902" y1="89655" x2="33171" y2="76245"/>
                        <a14:foregroundMark x1="46341" y1="95211" x2="45366" y2="842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1995" y="1347515"/>
            <a:ext cx="1952625" cy="4972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58">
            <a:off x="303708" y="2627038"/>
            <a:ext cx="2394419" cy="141129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3252115" y="2622713"/>
            <a:ext cx="2739613" cy="1504726"/>
            <a:chOff x="3140766" y="4559847"/>
            <a:chExt cx="2739613" cy="150472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3140766" y="4559847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529442" y="4579939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056860" y="5268316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9" y="2228257"/>
            <a:ext cx="1978353" cy="197835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0" name="Группа 29"/>
          <p:cNvGrpSpPr/>
          <p:nvPr/>
        </p:nvGrpSpPr>
        <p:grpSpPr>
          <a:xfrm>
            <a:off x="3209568" y="2397792"/>
            <a:ext cx="2760322" cy="1997733"/>
            <a:chOff x="3209623" y="4145031"/>
            <a:chExt cx="2760322" cy="199773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23" y="4149576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373" y="4145031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498" y="4974192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8239">
            <a:off x="529075" y="2532053"/>
            <a:ext cx="1645594" cy="1645594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3438584" y="2348512"/>
            <a:ext cx="2283509" cy="2143877"/>
            <a:chOff x="3092656" y="4099516"/>
            <a:chExt cx="2283509" cy="214387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092656" y="4099516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4292272" y="4135161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563908" y="5159500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26694"/>
          <a:stretch>
            <a:fillRect/>
          </a:stretch>
        </p:blipFill>
        <p:spPr>
          <a:xfrm>
            <a:off x="650009" y="2397792"/>
            <a:ext cx="1285252" cy="177287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3376158" y="2149042"/>
            <a:ext cx="2198502" cy="2496077"/>
            <a:chOff x="3324034" y="3753152"/>
            <a:chExt cx="2198502" cy="2496077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324034" y="3780824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4494155" y="3753152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927182" y="4830680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" y="2161756"/>
            <a:ext cx="2085243" cy="226865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2" name="Группа 41"/>
          <p:cNvGrpSpPr/>
          <p:nvPr/>
        </p:nvGrpSpPr>
        <p:grpSpPr>
          <a:xfrm>
            <a:off x="3529500" y="2149042"/>
            <a:ext cx="2229120" cy="2643035"/>
            <a:chOff x="2732708" y="3895574"/>
            <a:chExt cx="2229120" cy="2643035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708" y="3903409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642" y="3895574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5159963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6793296" y="1347515"/>
            <a:ext cx="1952625" cy="4972050"/>
            <a:chOff x="6793296" y="1347515"/>
            <a:chExt cx="1952625" cy="497205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79" b="95211" l="9268" r="89268">
                          <a14:foregroundMark x1="26829" y1="12069" x2="52195" y2="9579"/>
                          <a14:foregroundMark x1="52195" y1="9579" x2="79024" y2="13602"/>
                          <a14:foregroundMark x1="79024" y1="13602" x2="79024" y2="13602"/>
                          <a14:foregroundMark x1="22439" y1="17816" x2="21463" y2="33908"/>
                          <a14:foregroundMark x1="26341" y1="30843" x2="25366" y2="38506"/>
                          <a14:foregroundMark x1="73659" y1="77778" x2="72683" y2="88697"/>
                          <a14:foregroundMark x1="72683" y1="88697" x2="43902" y2="89655"/>
                          <a14:foregroundMark x1="43902" y1="89655" x2="33171" y2="76245"/>
                          <a14:foregroundMark x1="46341" y1="95211" x2="45366" y2="84291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3296" y="1347515"/>
              <a:ext cx="1952625" cy="49720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297" b="95946" l="10000" r="90000">
                          <a14:foregroundMark x1="33333" y1="86757" x2="30000" y2="95405"/>
                          <a14:foregroundMark x1="55833" y1="96216" x2="59167" y2="93784"/>
                          <a14:foregroundMark x1="52500" y1="7297" x2="44167" y2="129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00257" y="1634323"/>
              <a:ext cx="1493910" cy="4606222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pic>
        <p:nvPicPr>
          <p:cNvPr id="7" name="Рисунок 6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5B197BB-6EBD-E406-880A-FBA32F2749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2" y="2387874"/>
            <a:ext cx="1942470" cy="19424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A5371C1-7CAD-9D0A-3C8E-8E8F34B35DD5}"/>
              </a:ext>
            </a:extLst>
          </p:cNvPr>
          <p:cNvGrpSpPr/>
          <p:nvPr/>
        </p:nvGrpSpPr>
        <p:grpSpPr>
          <a:xfrm>
            <a:off x="2600680" y="1857988"/>
            <a:ext cx="3629932" cy="2921984"/>
            <a:chOff x="2737616" y="1722491"/>
            <a:chExt cx="3729177" cy="3001873"/>
          </a:xfrm>
        </p:grpSpPr>
        <p:pic>
          <p:nvPicPr>
            <p:cNvPr id="15" name="Рисунок 1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61D9D03-0238-FFEC-B1C4-5A84752ED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519" y="1722491"/>
              <a:ext cx="1942470" cy="194247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4AA81B6-DB52-36A2-BAAD-014A4F42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323" y="2780820"/>
              <a:ext cx="1942470" cy="194247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69A70F4-2527-3BF2-9577-7A09A405F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616" y="2781894"/>
              <a:ext cx="1942470" cy="1942470"/>
            </a:xfrm>
            <a:prstGeom prst="rect">
              <a:avLst/>
            </a:prstGeom>
          </p:spPr>
        </p:pic>
      </p:grpSp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94090" y="3108960"/>
            <a:ext cx="255270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9</cp:revision>
  <dcterms:created xsi:type="dcterms:W3CDTF">2024-04-11T17:46:00Z</dcterms:created>
  <dcterms:modified xsi:type="dcterms:W3CDTF">2024-11-25T11:45:41Z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AD05745AB16A4FDAB86E64851493E40E_12</vt:lpwstr>
  </property>
  <property fmtid="{D5CDD505-2E9C-101B-9397-08002B2CF9AE}" pid="3" name="KSOProductBuildVer">
    <vt:lpwstr>1033-12.2.0.17119</vt:lpwstr>
  </property>
</Properties>
</file>