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0"/>
            <a:ext cx="12208224" cy="6879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ЧОРНИЙ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БІЛИЙ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177135" y="1647043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086631" y="4103931"/>
            <a:ext cx="132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БАГАТО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0" y="1420493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2018" y="407988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4" y="146941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44" y="132989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87962" y="4057730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ВІДКРИТИЙ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2520" y="4057730"/>
            <a:ext cx="184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ЗАКРИТИЙ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637335" y="1868247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80370" y="1903611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86490" y="4137749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ЧОРНОБІЛА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5141" y="4137749"/>
            <a:ext cx="184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КОЛЬОРОВА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1" y="1785140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9" y="1623685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735" y="4071056"/>
            <a:ext cx="133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9514" y="4052705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06" y="1589420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74" y="2209246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02134" y="4047959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ВИСОКИЙ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0561" y="4068307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НИЗЬКИЙ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997" y="4126742"/>
            <a:ext cx="178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ПОРВАНА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7432" y="3978802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ЦІЛА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61" y="1576988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83" y="2359677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86490" y="4109289"/>
            <a:ext cx="1437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ВЕЛИКА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34284" y="4029293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69100" y="1521129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8" y="1736937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70544" y="4066286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КРАСИВИЙ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15256" y="4052595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СТРАШНИЙ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808576" y="1581165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593384" y="1627535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702183" y="1687769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100661" y="1572499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05940" y="4001662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661" y="3978802"/>
            <a:ext cx="162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ВУЗЬКА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12482" y="4053083"/>
            <a:ext cx="16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ПРАЦЮЄ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10026" y="3916175"/>
            <a:ext cx="228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НЕ ПРАЦЮЄ</a:t>
            </a:r>
          </a:p>
        </p:txBody>
      </p:sp>
      <p:pic>
        <p:nvPicPr>
          <p:cNvPr id="60" name="Рисунок 59" descr="Изображение выглядит как транспорт, шина, транспортное средство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E2BBE12-2FD7-35BF-0750-A816B33EDB5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13" y="1739666"/>
            <a:ext cx="2226769" cy="222676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77A038E-3CC1-4D14-B188-4958AF333A82}"/>
              </a:ext>
            </a:extLst>
          </p:cNvPr>
          <p:cNvGrpSpPr/>
          <p:nvPr/>
        </p:nvGrpSpPr>
        <p:grpSpPr>
          <a:xfrm>
            <a:off x="5463686" y="1118148"/>
            <a:ext cx="2367604" cy="2788921"/>
            <a:chOff x="13273067" y="5354920"/>
            <a:chExt cx="2367604" cy="2788921"/>
          </a:xfrm>
        </p:grpSpPr>
        <p:pic>
          <p:nvPicPr>
            <p:cNvPr id="66" name="Рисунок 65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00FDEAEA-340F-20F2-F3DB-F56A12DE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3902" y="5917072"/>
              <a:ext cx="2226769" cy="222676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облака, водородная бомба, дым&#10;&#10;Автоматически созданное описание">
              <a:extLst>
                <a:ext uri="{FF2B5EF4-FFF2-40B4-BE49-F238E27FC236}">
                  <a16:creationId xmlns:a16="http://schemas.microsoft.com/office/drawing/2014/main" id="{98F77985-AA7B-1AFD-7157-0B48AA9C8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2017">
              <a:off x="13273067" y="5354920"/>
              <a:ext cx="1488426" cy="1488426"/>
            </a:xfrm>
            <a:prstGeom prst="rect">
              <a:avLst/>
            </a:prstGeom>
          </p:spPr>
        </p:pic>
      </p:grpSp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66118" y="4350432"/>
            <a:ext cx="24669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23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2024-08-16T16:27:15Z</dcterms:created>
  <dcterms:modified xsi:type="dcterms:W3CDTF">2024-11-26T13:41:33Z</dcterms:modified>
</cp:coreProperties>
</file>