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астасия Баранник" initials="АБ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9091" autoAdjust="0"/>
    <p:restoredTop sz="86405" autoAdjust="0"/>
  </p:normalViewPr>
  <p:slideViewPr>
    <p:cSldViewPr snapToGrid="0">
      <p:cViewPr>
        <p:scale>
          <a:sx n="60" d="100"/>
          <a:sy n="60" d="100"/>
        </p:scale>
        <p:origin x="371" y="40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Relationship Id="rId8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93532-97AB-4252-BDFE-92462876A055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EF1B6-93AB-4130-AE5D-6A06A4E5783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EF1B6-93AB-4130-AE5D-6A06A4E5783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A1A2D-8FFF-412D-900E-8DE2E365705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B86D7-7955-4EA3-82D5-686783ABA95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microsoft.com/office/2007/relationships/hdphoto" Target="../media/image7.wdp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tags" Target="../tags/tag1.xml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1.xml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26655" y="587181"/>
            <a:ext cx="7404409" cy="5674229"/>
          </a:xfrm>
          <a:prstGeom prst="roundRect">
            <a:avLst/>
          </a:prstGeom>
          <a:solidFill>
            <a:schemeClr val="bg1">
              <a:alpha val="8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080" y="2824003"/>
            <a:ext cx="2589627" cy="25896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03" y="2590111"/>
            <a:ext cx="3020623" cy="30574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6655" y="1281884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  Мама испёк ароматный пирог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3369" y="1276725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Конь поскакала очень быстро вперед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215935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Катя играла мячом во дворе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347612" y="1235272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Миша ловит рыбу в пруду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9043" y="1252352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Дедушка прочитала газету утром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272243" y="1305029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Дети играют в бадминтон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258423" y="1365208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Школьники ходить в школу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4388" y="1225604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Внучка рисовал цветок карандашом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78879" y="1292937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Папа подарил маме цветы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91" y="2617867"/>
            <a:ext cx="4752381" cy="43142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19" b="92053" l="3632" r="93826">
                        <a14:foregroundMark x1="3995" y1="35320" x2="3995" y2="35320"/>
                        <a14:foregroundMark x1="63438" y1="7285" x2="63438" y2="7285"/>
                        <a14:foregroundMark x1="93826" y1="36645" x2="93826" y2="36645"/>
                        <a14:foregroundMark x1="53148" y1="7285" x2="53148" y2="7285"/>
                        <a14:foregroundMark x1="40920" y1="6623" x2="40920" y2="6623"/>
                        <a14:foregroundMark x1="63438" y1="5960" x2="63438" y2="5960"/>
                        <a14:foregroundMark x1="50121" y1="5519" x2="50121" y2="5519"/>
                        <a14:foregroundMark x1="42252" y1="92053" x2="42252" y2="920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1220" y="1102400"/>
            <a:ext cx="1484377" cy="81407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91332" y="1741734"/>
            <a:ext cx="1388994" cy="138899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42" y="1210929"/>
            <a:ext cx="1712537" cy="171253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226" y="982037"/>
            <a:ext cx="2076420" cy="207642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725" y="1235273"/>
            <a:ext cx="1684578" cy="182318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43226" y="1197363"/>
            <a:ext cx="2382995" cy="163116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575" y="777676"/>
            <a:ext cx="2154596" cy="215459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045" y="1681562"/>
            <a:ext cx="981858" cy="144005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46308" y="651585"/>
            <a:ext cx="2271881" cy="2271881"/>
          </a:xfrm>
          <a:prstGeom prst="rect">
            <a:avLst/>
          </a:prstGeom>
        </p:spPr>
      </p:pic>
      <p:pic>
        <p:nvPicPr>
          <p:cNvPr id="253" name="Picture 252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118475" y="1681480"/>
            <a:ext cx="3876674" cy="3876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8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00"/>
                            </p:stCondLst>
                            <p:childTnLst>
                              <p:par>
                                <p:cTn id="2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251</Words>
  <Application>WPS Presentation</Application>
  <PresentationFormat>Широкоэкранный</PresentationFormat>
  <Paragraphs>18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8</cp:revision>
  <dcterms:created xsi:type="dcterms:W3CDTF">2024-05-06T11:39:00Z</dcterms:created>
  <dcterms:modified xsi:type="dcterms:W3CDTF">2024-06-07T13:49:32Z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F0D8D817DCA046F981A64BB129717841_12</vt:lpwstr>
  </property>
  <property fmtid="{D5CDD505-2E9C-101B-9397-08002B2CF9AE}" pid="3" name="KSOProductBuildVer">
    <vt:lpwstr>1033-12.2.0.17119</vt:lpwstr>
  </property>
</Properties>
</file>