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40" y="2011680"/>
            <a:ext cx="34575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C44309-8CDC-4A16-8919-4A5476306233}"/>
</file>

<file path=customXml/itemProps2.xml><?xml version="1.0" encoding="utf-8"?>
<ds:datastoreItem xmlns:ds="http://schemas.openxmlformats.org/officeDocument/2006/customXml" ds:itemID="{C296D973-6BA8-4942-900D-5CADEC05C9DB}"/>
</file>

<file path=customXml/itemProps3.xml><?xml version="1.0" encoding="utf-8"?>
<ds:datastoreItem xmlns:ds="http://schemas.openxmlformats.org/officeDocument/2006/customXml" ds:itemID="{E88FADE4-1BA6-46C1-A3DF-A394E1CC33B5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