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microsoft.com/office/2007/relationships/hdphoto" Target="../media/image19.wdp"/><Relationship Id="rId20" Type="http://schemas.openxmlformats.org/officeDocument/2006/relationships/image" Target="../media/image20.png"/><Relationship Id="rId21" Type="http://schemas.openxmlformats.org/officeDocument/2006/relationships/tags" Target="../tags/tag1.xml"/><Relationship Id="rId22" Type="http://schemas.openxmlformats.org/officeDocument/2006/relationships/image" Target="../media/image21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09600" y="533400"/>
            <a:ext cx="7934325" cy="5762625"/>
          </a:xfrm>
          <a:prstGeom prst="roundRect">
            <a:avLst/>
          </a:prstGeom>
          <a:solidFill>
            <a:schemeClr val="bg1">
              <a:alpha val="89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39" y="1002526"/>
            <a:ext cx="4903981" cy="5172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5" y="1745630"/>
            <a:ext cx="3833619" cy="3833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7541" y="644009"/>
            <a:ext cx="498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ЕСЛИ…				 ТОГДА…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219768" y="1644263"/>
            <a:ext cx="4211211" cy="42112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15835" r="13355" b="14845"/>
          <a:stretch>
            <a:fillRect/>
          </a:stretch>
        </p:blipFill>
        <p:spPr>
          <a:xfrm>
            <a:off x="801455" y="1812840"/>
            <a:ext cx="3833465" cy="3675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729905" y="2176501"/>
            <a:ext cx="3146734" cy="31467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 b="-3569"/>
          <a:stretch>
            <a:fillRect/>
          </a:stretch>
        </p:blipFill>
        <p:spPr>
          <a:xfrm>
            <a:off x="1021264" y="1546741"/>
            <a:ext cx="2993039" cy="43280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71390" y="1219200"/>
            <a:ext cx="4449220" cy="45882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33575"/>
            <a:ext cx="3637917" cy="36379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896610"/>
            <a:ext cx="3674882" cy="36748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143" y="1737873"/>
            <a:ext cx="3833619" cy="3833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795755"/>
            <a:ext cx="4037019" cy="36828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48154"/>
            <a:ext cx="4790882" cy="35931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16" y="2235960"/>
            <a:ext cx="2536809" cy="25368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2630" y="1962937"/>
            <a:ext cx="4422387" cy="33167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587" y="1799650"/>
            <a:ext cx="3752850" cy="37528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88355" y="1718881"/>
            <a:ext cx="3833619" cy="3833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31" y="3154644"/>
            <a:ext cx="3994877" cy="3626612"/>
          </a:xfrm>
          <a:prstGeom prst="rect">
            <a:avLst/>
          </a:prstGeom>
        </p:spPr>
      </p:pic>
      <p:pic>
        <p:nvPicPr>
          <p:cNvPr id="154" name="Picture 15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36000" y="2498725"/>
            <a:ext cx="3362325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Presentation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2024-05-11T20:15:00Z</dcterms:created>
  <dcterms:modified xsi:type="dcterms:W3CDTF">2024-07-02T21:50:06Z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3DB5967F8B0C445180B7E8F5929C9673_12</vt:lpwstr>
  </property>
  <property fmtid="{D5CDD505-2E9C-101B-9397-08002B2CF9AE}" pid="3" name="KSOProductBuildVer">
    <vt:lpwstr>1033-12.2.0.17119</vt:lpwstr>
  </property>
</Properties>
</file>