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5" d="100"/>
          <a:sy n="85" d="100"/>
        </p:scale>
        <p:origin x="590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6535389-D753-612E-4BB8-1C105D360F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C26FDF86-F6C3-C778-111E-0A734E6AE3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ru-RU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343EE60B-7BD6-C31C-B4E4-9E243C8E19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A070B-457C-432E-837B-66E2C102A212}" type="datetimeFigureOut">
              <a:rPr lang="ru-RU" smtClean="0"/>
              <a:t>28.04.2025</a:t>
            </a:fld>
            <a:endParaRPr lang="ru-RU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ED5CEA0E-C796-37D4-7E2C-FAD9CD5246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6E32192A-FE7A-005F-909C-942A93C49D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B9B43-CDB9-456C-AD97-6417F404E7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20616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30EA25-75D9-130B-29BF-178B3F0119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CCEE4B27-9936-DD95-F959-125A0F5E3F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AEE76B1C-856A-19ED-9613-6C3E913AF8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A070B-457C-432E-837B-66E2C102A212}" type="datetimeFigureOut">
              <a:rPr lang="ru-RU" smtClean="0"/>
              <a:t>28.04.2025</a:t>
            </a:fld>
            <a:endParaRPr lang="ru-RU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B68F6A2F-8939-3CC2-EC50-28ADAA5F09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E72640F1-14B1-6028-A10B-A5C8B7B835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B9B43-CDB9-456C-AD97-6417F404E7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06641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FA1A050A-D9D4-2736-F6D1-843945986EA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1F92C49B-C75F-D31D-323E-6B43114B76A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E33A32A-9FCD-C745-5414-B7E393720E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A070B-457C-432E-837B-66E2C102A212}" type="datetimeFigureOut">
              <a:rPr lang="ru-RU" smtClean="0"/>
              <a:t>28.04.2025</a:t>
            </a:fld>
            <a:endParaRPr lang="ru-RU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367A6C6F-DA3B-CB8C-CCDE-AB61D27DDA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6DDFBB07-4222-CB2C-34FC-283C1D0795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B9B43-CDB9-456C-AD97-6417F404E7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21695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3F95D96-4024-2DBB-A007-B8FDAB32AE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95939120-320C-BBFC-EB86-72BB1B0602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FAF1AFEC-7148-9EE4-C705-CD862F2616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A070B-457C-432E-837B-66E2C102A212}" type="datetimeFigureOut">
              <a:rPr lang="ru-RU" smtClean="0"/>
              <a:t>28.04.2025</a:t>
            </a:fld>
            <a:endParaRPr lang="ru-RU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77B66E1D-964F-791C-BA4B-55361B3DF3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BA0893EC-3DEE-F7B7-362C-6E6B1742F1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B9B43-CDB9-456C-AD97-6417F404E7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54747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61DBCE-6D13-C814-ABC5-C526968DA5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009B747B-C9F6-46F6-0064-3F5BD69E78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EE27C297-702B-7547-1166-1588072322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A070B-457C-432E-837B-66E2C102A212}" type="datetimeFigureOut">
              <a:rPr lang="ru-RU" smtClean="0"/>
              <a:t>28.04.2025</a:t>
            </a:fld>
            <a:endParaRPr lang="ru-RU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752E4532-E9AA-7841-7C18-4F40BED46F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DC3C727D-89B5-2CB1-EA20-2CD0E9842C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B9B43-CDB9-456C-AD97-6417F404E7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25295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0B9071-5559-8B5B-50B8-3D4D768F16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4D2C86F-FCDE-80EE-D91A-2E908F12AF5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78732F6B-BF3C-AC8E-F2FD-50359DF5CC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91F3C0D9-ACC7-2245-D0BC-E3B435DE85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A070B-457C-432E-837B-66E2C102A212}" type="datetimeFigureOut">
              <a:rPr lang="ru-RU" smtClean="0"/>
              <a:t>28.04.2025</a:t>
            </a:fld>
            <a:endParaRPr lang="ru-RU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876D14C5-B158-06ED-D500-14EDB87D5D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7EF7ACA9-1C0B-FC4B-9273-6DF52AED26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B9B43-CDB9-456C-AD97-6417F404E7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59044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05B724-F489-C55D-8442-80BEFB70E1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74DDBC12-A0B6-3A9B-E0B6-6BDBF1D176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0004CEDF-3559-03E5-AECD-FD143463E6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3D284FC8-3504-9A12-4721-7521A8B6200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A39A2CE9-DA4E-CEEF-23A5-B076AB0E7D7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8139428E-2BCF-442F-3287-1A5EE4E074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A070B-457C-432E-837B-66E2C102A212}" type="datetimeFigureOut">
              <a:rPr lang="ru-RU" smtClean="0"/>
              <a:t>28.04.2025</a:t>
            </a:fld>
            <a:endParaRPr lang="ru-RU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688641E0-6B97-79D7-B3A1-0CB01712EB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FC9BAE6A-64AA-200B-38EE-790349BB14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B9B43-CDB9-456C-AD97-6417F404E7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68845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1AE50B-1F54-2839-3658-381EF3F8AD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2AB42BA3-8DFF-566F-3101-981AE548A1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A070B-457C-432E-837B-66E2C102A212}" type="datetimeFigureOut">
              <a:rPr lang="ru-RU" smtClean="0"/>
              <a:t>28.04.2025</a:t>
            </a:fld>
            <a:endParaRPr lang="ru-RU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59BB6108-8C62-038C-52BB-942FEF6880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D31BBD49-8BD1-5B32-33AB-5C2FC74CB6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B9B43-CDB9-456C-AD97-6417F404E7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80377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D63FBAE2-59A0-DE22-B261-C0DC3DA4DC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A070B-457C-432E-837B-66E2C102A212}" type="datetimeFigureOut">
              <a:rPr lang="ru-RU" smtClean="0"/>
              <a:t>28.04.2025</a:t>
            </a:fld>
            <a:endParaRPr lang="ru-RU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9CA404E4-AE38-B56C-494D-CA4C8ABD7E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9ED0A183-360F-288D-AFFF-81BC15F1D6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B9B43-CDB9-456C-AD97-6417F404E7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20426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A4B845-47C1-71A7-ADB8-83612A7C86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D65C631-534A-C2CD-7012-FC890C897E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69460F14-F6AF-EEF4-3961-CD9617AC27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4BAD190D-56C9-8E1E-5CA2-132355A9C2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A070B-457C-432E-837B-66E2C102A212}" type="datetimeFigureOut">
              <a:rPr lang="ru-RU" smtClean="0"/>
              <a:t>28.04.2025</a:t>
            </a:fld>
            <a:endParaRPr lang="ru-RU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9C26DEAE-A126-207D-8BCB-8A7F9F6FEF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E2E3D7AD-C11B-6062-340D-8FBDE81D9D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B9B43-CDB9-456C-AD97-6417F404E7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62343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F9FAB9C-2630-5FDA-04AE-49CE85FCA7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FF3C57F4-2E27-C3D9-A6C3-0DC002B356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3DF37212-A52E-51A2-4504-687BD2C53C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499EFCC3-16D5-E380-0264-2BE227C269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A070B-457C-432E-837B-66E2C102A212}" type="datetimeFigureOut">
              <a:rPr lang="ru-RU" smtClean="0"/>
              <a:t>28.04.2025</a:t>
            </a:fld>
            <a:endParaRPr lang="ru-RU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843CC697-386D-6C9E-BD6B-84FE6CB11F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AA842178-C02F-A218-FA0B-90662B6E77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B9B43-CDB9-456C-AD97-6417F404E7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808103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27320C75-F4B7-1C69-F64B-C6E74E438F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CF6A35D2-1E5D-FF12-C5C4-C13D0BE1EB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317D5D43-1818-FBF5-3360-8F5A0330148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22A070B-457C-432E-837B-66E2C102A212}" type="datetimeFigureOut">
              <a:rPr lang="ru-RU" smtClean="0"/>
              <a:t>28.04.2025</a:t>
            </a:fld>
            <a:endParaRPr lang="ru-RU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3539EE78-886F-A012-5A95-1AAA3B7D42B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8C129FCA-9ED3-58DE-F4EF-E517BD2CBB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BAB9B43-CDB9-456C-AD97-6417F404E7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69396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Relationship Id="rId29" Type="http://schemas.openxmlformats.org/officeDocument/2006/relationships/image" Target="../media/image28.png"/><Relationship Id="rId30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Зображення, що містить хмара, небо, дерево, мультфільм&#10;&#10;Вміст, створений ШІ, може бути неправильним.">
            <a:extLst>
              <a:ext uri="{FF2B5EF4-FFF2-40B4-BE49-F238E27FC236}">
                <a16:creationId xmlns:a16="http://schemas.microsoft.com/office/drawing/2014/main" id="{244C097A-89FE-557E-B81A-BC16086812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5" name="Групувати 14">
            <a:extLst>
              <a:ext uri="{FF2B5EF4-FFF2-40B4-BE49-F238E27FC236}">
                <a16:creationId xmlns:a16="http://schemas.microsoft.com/office/drawing/2014/main" id="{F835E7DF-1499-C7F9-E3FA-9EA502D94C3D}"/>
              </a:ext>
            </a:extLst>
          </p:cNvPr>
          <p:cNvGrpSpPr/>
          <p:nvPr/>
        </p:nvGrpSpPr>
        <p:grpSpPr>
          <a:xfrm>
            <a:off x="2716845" y="852625"/>
            <a:ext cx="2360001" cy="2340000"/>
            <a:chOff x="2716845" y="852625"/>
            <a:chExt cx="2360001" cy="2340000"/>
          </a:xfrm>
        </p:grpSpPr>
        <p:sp>
          <p:nvSpPr>
            <p:cNvPr id="6" name="Прямокутник: округлені кути 5">
              <a:extLst>
                <a:ext uri="{FF2B5EF4-FFF2-40B4-BE49-F238E27FC236}">
                  <a16:creationId xmlns:a16="http://schemas.microsoft.com/office/drawing/2014/main" id="{BAE267A4-15D6-2706-1A6D-917F75A1F0C9}"/>
                </a:ext>
              </a:extLst>
            </p:cNvPr>
            <p:cNvSpPr/>
            <p:nvPr/>
          </p:nvSpPr>
          <p:spPr>
            <a:xfrm>
              <a:off x="2736846" y="852625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Рисунок 3" descr="Зображення, що містить слон, ссавець, Слони та мамонти, Індійський слон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C221DB1A-FC9F-FD7B-98C5-C4F05E337D9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16845" y="852625"/>
              <a:ext cx="2340000" cy="2340000"/>
            </a:xfrm>
            <a:prstGeom prst="rect">
              <a:avLst/>
            </a:prstGeom>
          </p:spPr>
        </p:pic>
      </p:grpSp>
      <p:grpSp>
        <p:nvGrpSpPr>
          <p:cNvPr id="16" name="Групувати 15">
            <a:extLst>
              <a:ext uri="{FF2B5EF4-FFF2-40B4-BE49-F238E27FC236}">
                <a16:creationId xmlns:a16="http://schemas.microsoft.com/office/drawing/2014/main" id="{F399BF7D-5FCA-5B7F-5A5C-CDA341E7E5C4}"/>
              </a:ext>
            </a:extLst>
          </p:cNvPr>
          <p:cNvGrpSpPr/>
          <p:nvPr/>
        </p:nvGrpSpPr>
        <p:grpSpPr>
          <a:xfrm>
            <a:off x="5283674" y="852625"/>
            <a:ext cx="2340000" cy="2340000"/>
            <a:chOff x="5283674" y="852625"/>
            <a:chExt cx="2340000" cy="2340000"/>
          </a:xfrm>
        </p:grpSpPr>
        <p:sp>
          <p:nvSpPr>
            <p:cNvPr id="9" name="Прямокутник: округлені кути 8">
              <a:extLst>
                <a:ext uri="{FF2B5EF4-FFF2-40B4-BE49-F238E27FC236}">
                  <a16:creationId xmlns:a16="http://schemas.microsoft.com/office/drawing/2014/main" id="{5EBA8B1F-1815-32A0-9C3E-094F39F64111}"/>
                </a:ext>
              </a:extLst>
            </p:cNvPr>
            <p:cNvSpPr/>
            <p:nvPr/>
          </p:nvSpPr>
          <p:spPr>
            <a:xfrm>
              <a:off x="5283674" y="852625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2" name="Рисунок 11" descr="Зображення, що містить ссавець, великий кіт, Великі коти, Panthera leo melanochaita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D2E48205-A1EE-95D3-1CDC-500A0C4FF01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48065" y="888178"/>
              <a:ext cx="2268894" cy="2268894"/>
            </a:xfrm>
            <a:prstGeom prst="rect">
              <a:avLst/>
            </a:prstGeom>
          </p:spPr>
        </p:pic>
      </p:grpSp>
      <p:grpSp>
        <p:nvGrpSpPr>
          <p:cNvPr id="17" name="Групувати 16">
            <a:extLst>
              <a:ext uri="{FF2B5EF4-FFF2-40B4-BE49-F238E27FC236}">
                <a16:creationId xmlns:a16="http://schemas.microsoft.com/office/drawing/2014/main" id="{38EA2FAE-0DB2-05C9-F296-E28526919563}"/>
              </a:ext>
            </a:extLst>
          </p:cNvPr>
          <p:cNvGrpSpPr/>
          <p:nvPr/>
        </p:nvGrpSpPr>
        <p:grpSpPr>
          <a:xfrm>
            <a:off x="2749287" y="3308962"/>
            <a:ext cx="2340000" cy="2340000"/>
            <a:chOff x="2749287" y="3308962"/>
            <a:chExt cx="2340000" cy="2340000"/>
          </a:xfrm>
        </p:grpSpPr>
        <p:sp>
          <p:nvSpPr>
            <p:cNvPr id="10" name="Прямокутник: округлені кути 9">
              <a:extLst>
                <a:ext uri="{FF2B5EF4-FFF2-40B4-BE49-F238E27FC236}">
                  <a16:creationId xmlns:a16="http://schemas.microsoft.com/office/drawing/2014/main" id="{A8B104B6-4F7E-CB06-2854-C19E86093801}"/>
                </a:ext>
              </a:extLst>
            </p:cNvPr>
            <p:cNvSpPr/>
            <p:nvPr/>
          </p:nvSpPr>
          <p:spPr>
            <a:xfrm>
              <a:off x="2749287" y="3308962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4" name="Рисунок 13" descr="Зображення, що містить ссавець, жирафа, Жирафові, Наземна тварина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6539E9C0-9673-4CA5-7236-3E8E2E41E56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36883" y="3373794"/>
              <a:ext cx="2219962" cy="2219962"/>
            </a:xfrm>
            <a:prstGeom prst="rect">
              <a:avLst/>
            </a:prstGeom>
          </p:spPr>
        </p:pic>
      </p:grpSp>
      <p:grpSp>
        <p:nvGrpSpPr>
          <p:cNvPr id="20" name="Групувати 19">
            <a:extLst>
              <a:ext uri="{FF2B5EF4-FFF2-40B4-BE49-F238E27FC236}">
                <a16:creationId xmlns:a16="http://schemas.microsoft.com/office/drawing/2014/main" id="{DF8035C3-5E72-22A2-A3E9-7BAF9949F3AF}"/>
              </a:ext>
            </a:extLst>
          </p:cNvPr>
          <p:cNvGrpSpPr/>
          <p:nvPr/>
        </p:nvGrpSpPr>
        <p:grpSpPr>
          <a:xfrm>
            <a:off x="5283674" y="3308962"/>
            <a:ext cx="2340000" cy="2340000"/>
            <a:chOff x="5283674" y="3308962"/>
            <a:chExt cx="2340000" cy="2340000"/>
          </a:xfrm>
        </p:grpSpPr>
        <p:sp>
          <p:nvSpPr>
            <p:cNvPr id="8" name="Прямокутник: округлені кути 7">
              <a:extLst>
                <a:ext uri="{FF2B5EF4-FFF2-40B4-BE49-F238E27FC236}">
                  <a16:creationId xmlns:a16="http://schemas.microsoft.com/office/drawing/2014/main" id="{D060AB22-FF65-C581-106A-EF9B139B8FF0}"/>
                </a:ext>
              </a:extLst>
            </p:cNvPr>
            <p:cNvSpPr/>
            <p:nvPr/>
          </p:nvSpPr>
          <p:spPr>
            <a:xfrm>
              <a:off x="5283674" y="3308962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9" name="Рисунок 18" descr="Зображення, що містить ссавець, коза, Козли, худоба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48B6ADD2-760F-6FC1-623D-17329E3C74A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11151" y="3373794"/>
              <a:ext cx="2142722" cy="2248797"/>
            </a:xfrm>
            <a:prstGeom prst="rect">
              <a:avLst/>
            </a:prstGeom>
          </p:spPr>
        </p:pic>
      </p:grpSp>
      <p:grpSp>
        <p:nvGrpSpPr>
          <p:cNvPr id="28" name="Групувати 27">
            <a:extLst>
              <a:ext uri="{FF2B5EF4-FFF2-40B4-BE49-F238E27FC236}">
                <a16:creationId xmlns:a16="http://schemas.microsoft.com/office/drawing/2014/main" id="{CAD21562-795B-0A5F-BF8B-352FD9F9A43D}"/>
              </a:ext>
            </a:extLst>
          </p:cNvPr>
          <p:cNvGrpSpPr/>
          <p:nvPr/>
        </p:nvGrpSpPr>
        <p:grpSpPr>
          <a:xfrm>
            <a:off x="5286325" y="3304301"/>
            <a:ext cx="2340000" cy="2340000"/>
            <a:chOff x="5284318" y="3308962"/>
            <a:chExt cx="2340000" cy="2340000"/>
          </a:xfrm>
        </p:grpSpPr>
        <p:sp>
          <p:nvSpPr>
            <p:cNvPr id="23" name="Прямокутник: округлені кути 22">
              <a:extLst>
                <a:ext uri="{FF2B5EF4-FFF2-40B4-BE49-F238E27FC236}">
                  <a16:creationId xmlns:a16="http://schemas.microsoft.com/office/drawing/2014/main" id="{B2F45FED-05CA-F9D0-9AA0-55F3FF3D4D1A}"/>
                </a:ext>
              </a:extLst>
            </p:cNvPr>
            <p:cNvSpPr/>
            <p:nvPr/>
          </p:nvSpPr>
          <p:spPr>
            <a:xfrm>
              <a:off x="5284318" y="3308962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7" name="Рисунок 26" descr="Зображення, що містить ссавець, вовк, собака, ескіз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DAF82770-1044-3875-81FF-06EF7E876E3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94653" y="3439167"/>
              <a:ext cx="2118049" cy="2118049"/>
            </a:xfrm>
            <a:prstGeom prst="rect">
              <a:avLst/>
            </a:prstGeom>
          </p:spPr>
        </p:pic>
      </p:grpSp>
      <p:grpSp>
        <p:nvGrpSpPr>
          <p:cNvPr id="31" name="Групувати 30">
            <a:extLst>
              <a:ext uri="{FF2B5EF4-FFF2-40B4-BE49-F238E27FC236}">
                <a16:creationId xmlns:a16="http://schemas.microsoft.com/office/drawing/2014/main" id="{C8478B35-A77B-492D-0B6A-95574545D9F7}"/>
              </a:ext>
            </a:extLst>
          </p:cNvPr>
          <p:cNvGrpSpPr/>
          <p:nvPr/>
        </p:nvGrpSpPr>
        <p:grpSpPr>
          <a:xfrm>
            <a:off x="5263673" y="852066"/>
            <a:ext cx="2340000" cy="2340000"/>
            <a:chOff x="5268552" y="852625"/>
            <a:chExt cx="2340000" cy="2340000"/>
          </a:xfrm>
        </p:grpSpPr>
        <p:sp>
          <p:nvSpPr>
            <p:cNvPr id="25" name="Прямокутник: округлені кути 24">
              <a:extLst>
                <a:ext uri="{FF2B5EF4-FFF2-40B4-BE49-F238E27FC236}">
                  <a16:creationId xmlns:a16="http://schemas.microsoft.com/office/drawing/2014/main" id="{13652E46-9284-EB5D-0410-781D62DB7634}"/>
                </a:ext>
              </a:extLst>
            </p:cNvPr>
            <p:cNvSpPr/>
            <p:nvPr/>
          </p:nvSpPr>
          <p:spPr>
            <a:xfrm>
              <a:off x="5268552" y="852625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0" name="Рисунок 29" descr="Зображення, що містить ведмідь, Ведмідь бурий, Ведмідь бурий кадьяцький, Ведмідь грізлі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2EF5F77E-8785-5E01-9659-B9E4FE6EADB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53603" y="1022554"/>
              <a:ext cx="2000142" cy="2000142"/>
            </a:xfrm>
            <a:prstGeom prst="rect">
              <a:avLst/>
            </a:prstGeom>
          </p:spPr>
        </p:pic>
      </p:grpSp>
      <p:grpSp>
        <p:nvGrpSpPr>
          <p:cNvPr id="34" name="Групувати 33">
            <a:extLst>
              <a:ext uri="{FF2B5EF4-FFF2-40B4-BE49-F238E27FC236}">
                <a16:creationId xmlns:a16="http://schemas.microsoft.com/office/drawing/2014/main" id="{4678AF9C-5C64-B267-F747-C8223475F4EE}"/>
              </a:ext>
            </a:extLst>
          </p:cNvPr>
          <p:cNvGrpSpPr/>
          <p:nvPr/>
        </p:nvGrpSpPr>
        <p:grpSpPr>
          <a:xfrm>
            <a:off x="2730953" y="852625"/>
            <a:ext cx="2340000" cy="2340000"/>
            <a:chOff x="2731967" y="852625"/>
            <a:chExt cx="2340000" cy="2340000"/>
          </a:xfrm>
        </p:grpSpPr>
        <p:sp>
          <p:nvSpPr>
            <p:cNvPr id="24" name="Прямокутник: округлені кути 23">
              <a:extLst>
                <a:ext uri="{FF2B5EF4-FFF2-40B4-BE49-F238E27FC236}">
                  <a16:creationId xmlns:a16="http://schemas.microsoft.com/office/drawing/2014/main" id="{86CB9A25-0D93-DA47-FEFC-D263180FEEB2}"/>
                </a:ext>
              </a:extLst>
            </p:cNvPr>
            <p:cNvSpPr/>
            <p:nvPr/>
          </p:nvSpPr>
          <p:spPr>
            <a:xfrm>
              <a:off x="2731967" y="852625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3" name="Рисунок 32" descr="Зображення, що містить мультфільм, собака, ссавець, картинки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A10ECE22-B762-6378-B088-E45DFC9ECFF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54303" y="950201"/>
              <a:ext cx="1524059" cy="2143731"/>
            </a:xfrm>
            <a:prstGeom prst="rect">
              <a:avLst/>
            </a:prstGeom>
          </p:spPr>
        </p:pic>
      </p:grpSp>
      <p:grpSp>
        <p:nvGrpSpPr>
          <p:cNvPr id="38" name="Групувати 37">
            <a:extLst>
              <a:ext uri="{FF2B5EF4-FFF2-40B4-BE49-F238E27FC236}">
                <a16:creationId xmlns:a16="http://schemas.microsoft.com/office/drawing/2014/main" id="{67405E17-8C1B-747E-29BF-EDA1411DF791}"/>
              </a:ext>
            </a:extLst>
          </p:cNvPr>
          <p:cNvGrpSpPr/>
          <p:nvPr/>
        </p:nvGrpSpPr>
        <p:grpSpPr>
          <a:xfrm>
            <a:off x="2763201" y="3304301"/>
            <a:ext cx="2460507" cy="2359229"/>
            <a:chOff x="2749287" y="3308962"/>
            <a:chExt cx="2460507" cy="2359229"/>
          </a:xfrm>
        </p:grpSpPr>
        <p:sp>
          <p:nvSpPr>
            <p:cNvPr id="22" name="Прямокутник: округлені кути 21">
              <a:extLst>
                <a:ext uri="{FF2B5EF4-FFF2-40B4-BE49-F238E27FC236}">
                  <a16:creationId xmlns:a16="http://schemas.microsoft.com/office/drawing/2014/main" id="{913B6243-0971-DE4D-3653-613443EBD1AD}"/>
                </a:ext>
              </a:extLst>
            </p:cNvPr>
            <p:cNvSpPr/>
            <p:nvPr/>
          </p:nvSpPr>
          <p:spPr>
            <a:xfrm>
              <a:off x="2749287" y="3308962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6" name="Рисунок 35" descr="Зображення, що містить лисиця, ескіз, мультфільм, мистецтво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F9507184-DDE9-EC7D-59E1-36A72000244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69794" y="3328191"/>
              <a:ext cx="2340000" cy="2340000"/>
            </a:xfrm>
            <a:prstGeom prst="rect">
              <a:avLst/>
            </a:prstGeom>
          </p:spPr>
        </p:pic>
      </p:grpSp>
      <p:grpSp>
        <p:nvGrpSpPr>
          <p:cNvPr id="48" name="Групувати 47">
            <a:extLst>
              <a:ext uri="{FF2B5EF4-FFF2-40B4-BE49-F238E27FC236}">
                <a16:creationId xmlns:a16="http://schemas.microsoft.com/office/drawing/2014/main" id="{A543742C-77A0-1599-7087-36E47A1DD9B1}"/>
              </a:ext>
            </a:extLst>
          </p:cNvPr>
          <p:cNvGrpSpPr/>
          <p:nvPr/>
        </p:nvGrpSpPr>
        <p:grpSpPr>
          <a:xfrm>
            <a:off x="2730953" y="847899"/>
            <a:ext cx="2340000" cy="2340000"/>
            <a:chOff x="2740384" y="844424"/>
            <a:chExt cx="2340000" cy="2340000"/>
          </a:xfrm>
        </p:grpSpPr>
        <p:sp>
          <p:nvSpPr>
            <p:cNvPr id="44" name="Прямокутник: округлені кути 43">
              <a:extLst>
                <a:ext uri="{FF2B5EF4-FFF2-40B4-BE49-F238E27FC236}">
                  <a16:creationId xmlns:a16="http://schemas.microsoft.com/office/drawing/2014/main" id="{5BE6FA5A-556B-81F4-9191-88DD1B5B32D3}"/>
                </a:ext>
              </a:extLst>
            </p:cNvPr>
            <p:cNvSpPr/>
            <p:nvPr/>
          </p:nvSpPr>
          <p:spPr>
            <a:xfrm>
              <a:off x="2740384" y="844424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7" name="Рисунок 46" descr="Зображення, що містить ескіз, овоч, малюнок, мистецтво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2AB959DC-AD2B-2439-5803-1106060E1AE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21948" y="974779"/>
              <a:ext cx="2129794" cy="2138382"/>
            </a:xfrm>
            <a:prstGeom prst="rect">
              <a:avLst/>
            </a:prstGeom>
          </p:spPr>
        </p:pic>
      </p:grpSp>
      <p:grpSp>
        <p:nvGrpSpPr>
          <p:cNvPr id="51" name="Групувати 50">
            <a:extLst>
              <a:ext uri="{FF2B5EF4-FFF2-40B4-BE49-F238E27FC236}">
                <a16:creationId xmlns:a16="http://schemas.microsoft.com/office/drawing/2014/main" id="{7DF75D1B-532F-DBB9-B6EA-30D028B90B7E}"/>
              </a:ext>
            </a:extLst>
          </p:cNvPr>
          <p:cNvGrpSpPr/>
          <p:nvPr/>
        </p:nvGrpSpPr>
        <p:grpSpPr>
          <a:xfrm>
            <a:off x="2763201" y="3306860"/>
            <a:ext cx="2340000" cy="2340000"/>
            <a:chOff x="5277721" y="3307552"/>
            <a:chExt cx="2340000" cy="2340000"/>
          </a:xfrm>
        </p:grpSpPr>
        <p:sp>
          <p:nvSpPr>
            <p:cNvPr id="43" name="Прямокутник: округлені кути 42">
              <a:extLst>
                <a:ext uri="{FF2B5EF4-FFF2-40B4-BE49-F238E27FC236}">
                  <a16:creationId xmlns:a16="http://schemas.microsoft.com/office/drawing/2014/main" id="{03D95D5C-4F1F-5405-CB78-4ABEEA99CDA9}"/>
                </a:ext>
              </a:extLst>
            </p:cNvPr>
            <p:cNvSpPr/>
            <p:nvPr/>
          </p:nvSpPr>
          <p:spPr>
            <a:xfrm>
              <a:off x="5277721" y="3307552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50" name="Рисунок 49" descr="Зображення, що містить фрукти, яблуко, Натуральна їжа, червоний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7FF71EC6-E0D1-04BD-9718-DA8B9D3578E3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14254" y="3403826"/>
              <a:ext cx="2153390" cy="2153390"/>
            </a:xfrm>
            <a:prstGeom prst="rect">
              <a:avLst/>
            </a:prstGeom>
          </p:spPr>
        </p:pic>
      </p:grpSp>
      <p:grpSp>
        <p:nvGrpSpPr>
          <p:cNvPr id="54" name="Групувати 53">
            <a:extLst>
              <a:ext uri="{FF2B5EF4-FFF2-40B4-BE49-F238E27FC236}">
                <a16:creationId xmlns:a16="http://schemas.microsoft.com/office/drawing/2014/main" id="{91E90007-55E9-4F96-A058-843E1F91DB42}"/>
              </a:ext>
            </a:extLst>
          </p:cNvPr>
          <p:cNvGrpSpPr/>
          <p:nvPr/>
        </p:nvGrpSpPr>
        <p:grpSpPr>
          <a:xfrm>
            <a:off x="5293098" y="3304301"/>
            <a:ext cx="2340000" cy="2340000"/>
            <a:chOff x="2733846" y="3304439"/>
            <a:chExt cx="2340000" cy="2340000"/>
          </a:xfrm>
        </p:grpSpPr>
        <p:sp>
          <p:nvSpPr>
            <p:cNvPr id="42" name="Прямокутник: округлені кути 41">
              <a:extLst>
                <a:ext uri="{FF2B5EF4-FFF2-40B4-BE49-F238E27FC236}">
                  <a16:creationId xmlns:a16="http://schemas.microsoft.com/office/drawing/2014/main" id="{116E7990-E117-830C-3D11-9ADC34036632}"/>
                </a:ext>
              </a:extLst>
            </p:cNvPr>
            <p:cNvSpPr/>
            <p:nvPr/>
          </p:nvSpPr>
          <p:spPr>
            <a:xfrm>
              <a:off x="2733846" y="3304439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53" name="Рисунок 52">
              <a:extLst>
                <a:ext uri="{FF2B5EF4-FFF2-40B4-BE49-F238E27FC236}">
                  <a16:creationId xmlns:a16="http://schemas.microsoft.com/office/drawing/2014/main" id="{3511A3D8-3C1D-FD4B-766B-DF6919B2B7F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798574" y="3373252"/>
              <a:ext cx="2237377" cy="2237377"/>
            </a:xfrm>
            <a:prstGeom prst="rect">
              <a:avLst/>
            </a:prstGeom>
          </p:spPr>
        </p:pic>
      </p:grpSp>
      <p:grpSp>
        <p:nvGrpSpPr>
          <p:cNvPr id="57" name="Групувати 56">
            <a:extLst>
              <a:ext uri="{FF2B5EF4-FFF2-40B4-BE49-F238E27FC236}">
                <a16:creationId xmlns:a16="http://schemas.microsoft.com/office/drawing/2014/main" id="{31B1A26E-F8C8-62C3-C47B-665FBA52D170}"/>
              </a:ext>
            </a:extLst>
          </p:cNvPr>
          <p:cNvGrpSpPr/>
          <p:nvPr/>
        </p:nvGrpSpPr>
        <p:grpSpPr>
          <a:xfrm>
            <a:off x="5270316" y="848221"/>
            <a:ext cx="2340000" cy="2340000"/>
            <a:chOff x="5271455" y="852066"/>
            <a:chExt cx="2340000" cy="2340000"/>
          </a:xfrm>
        </p:grpSpPr>
        <p:sp>
          <p:nvSpPr>
            <p:cNvPr id="45" name="Прямокутник: округлені кути 44">
              <a:extLst>
                <a:ext uri="{FF2B5EF4-FFF2-40B4-BE49-F238E27FC236}">
                  <a16:creationId xmlns:a16="http://schemas.microsoft.com/office/drawing/2014/main" id="{64CC05BC-2780-16B7-B74A-6DEE36D7B271}"/>
                </a:ext>
              </a:extLst>
            </p:cNvPr>
            <p:cNvSpPr/>
            <p:nvPr/>
          </p:nvSpPr>
          <p:spPr>
            <a:xfrm>
              <a:off x="5271455" y="852066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56" name="Рисунок 55" descr="Зображення, що містить фрукти, полуниця, Натуральна їжа, ягода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38C681C7-7851-85CE-487D-6BF08FF0EAC7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52545" y="1001268"/>
              <a:ext cx="2152702" cy="2126938"/>
            </a:xfrm>
            <a:prstGeom prst="rect">
              <a:avLst/>
            </a:prstGeom>
          </p:spPr>
        </p:pic>
      </p:grpSp>
      <p:grpSp>
        <p:nvGrpSpPr>
          <p:cNvPr id="60" name="Групувати 59">
            <a:extLst>
              <a:ext uri="{FF2B5EF4-FFF2-40B4-BE49-F238E27FC236}">
                <a16:creationId xmlns:a16="http://schemas.microsoft.com/office/drawing/2014/main" id="{F9C40EE6-168E-27EA-E9EF-CE9135E97A50}"/>
              </a:ext>
            </a:extLst>
          </p:cNvPr>
          <p:cNvGrpSpPr/>
          <p:nvPr/>
        </p:nvGrpSpPr>
        <p:grpSpPr>
          <a:xfrm>
            <a:off x="2701658" y="854956"/>
            <a:ext cx="2360312" cy="2340000"/>
            <a:chOff x="2724627" y="833396"/>
            <a:chExt cx="2360312" cy="2340000"/>
          </a:xfrm>
        </p:grpSpPr>
        <p:sp>
          <p:nvSpPr>
            <p:cNvPr id="39" name="Прямокутник: округлені кути 38">
              <a:extLst>
                <a:ext uri="{FF2B5EF4-FFF2-40B4-BE49-F238E27FC236}">
                  <a16:creationId xmlns:a16="http://schemas.microsoft.com/office/drawing/2014/main" id="{D5D444B4-9891-28A4-8088-C022B51C1318}"/>
                </a:ext>
              </a:extLst>
            </p:cNvPr>
            <p:cNvSpPr/>
            <p:nvPr/>
          </p:nvSpPr>
          <p:spPr>
            <a:xfrm>
              <a:off x="2744939" y="833396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59" name="Рисунок 58" descr="Зображення, що містить малюнок, мультфільм, Кринолін, Ілюстрація моди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F95169E2-44A6-0876-F82C-B1C13DE34E39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24627" y="865566"/>
              <a:ext cx="2291506" cy="2291506"/>
            </a:xfrm>
            <a:prstGeom prst="rect">
              <a:avLst/>
            </a:prstGeom>
          </p:spPr>
        </p:pic>
      </p:grpSp>
      <p:grpSp>
        <p:nvGrpSpPr>
          <p:cNvPr id="63" name="Групувати 62">
            <a:extLst>
              <a:ext uri="{FF2B5EF4-FFF2-40B4-BE49-F238E27FC236}">
                <a16:creationId xmlns:a16="http://schemas.microsoft.com/office/drawing/2014/main" id="{9BC1E0C2-EE22-6AA3-813E-01DB98F13BC8}"/>
              </a:ext>
            </a:extLst>
          </p:cNvPr>
          <p:cNvGrpSpPr/>
          <p:nvPr/>
        </p:nvGrpSpPr>
        <p:grpSpPr>
          <a:xfrm>
            <a:off x="5277781" y="830356"/>
            <a:ext cx="2340000" cy="2340000"/>
            <a:chOff x="5265951" y="869948"/>
            <a:chExt cx="2340000" cy="2340000"/>
          </a:xfrm>
        </p:grpSpPr>
        <p:sp>
          <p:nvSpPr>
            <p:cNvPr id="41" name="Прямокутник: округлені кути 40">
              <a:extLst>
                <a:ext uri="{FF2B5EF4-FFF2-40B4-BE49-F238E27FC236}">
                  <a16:creationId xmlns:a16="http://schemas.microsoft.com/office/drawing/2014/main" id="{9E8E3013-E2F7-FD30-A1B3-F4686B1BB93C}"/>
                </a:ext>
              </a:extLst>
            </p:cNvPr>
            <p:cNvSpPr/>
            <p:nvPr/>
          </p:nvSpPr>
          <p:spPr>
            <a:xfrm>
              <a:off x="5265951" y="869948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62" name="Рисунок 61" descr="Зображення, що містить одежа, сорочка, тканина, візерунок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78112A76-147B-6A5A-E9E5-B0B1B279170C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91989" y="983945"/>
              <a:ext cx="2132317" cy="2132317"/>
            </a:xfrm>
            <a:prstGeom prst="rect">
              <a:avLst/>
            </a:prstGeom>
          </p:spPr>
        </p:pic>
      </p:grpSp>
      <p:grpSp>
        <p:nvGrpSpPr>
          <p:cNvPr id="66" name="Групувати 65">
            <a:extLst>
              <a:ext uri="{FF2B5EF4-FFF2-40B4-BE49-F238E27FC236}">
                <a16:creationId xmlns:a16="http://schemas.microsoft.com/office/drawing/2014/main" id="{514844DE-226D-F2CF-447E-37F7FE2450B8}"/>
              </a:ext>
            </a:extLst>
          </p:cNvPr>
          <p:cNvGrpSpPr/>
          <p:nvPr/>
        </p:nvGrpSpPr>
        <p:grpSpPr>
          <a:xfrm>
            <a:off x="5289647" y="3304301"/>
            <a:ext cx="2340000" cy="2340000"/>
            <a:chOff x="5300567" y="3313503"/>
            <a:chExt cx="2340000" cy="2340000"/>
          </a:xfrm>
        </p:grpSpPr>
        <p:sp>
          <p:nvSpPr>
            <p:cNvPr id="40" name="Прямокутник: округлені кути 39">
              <a:extLst>
                <a:ext uri="{FF2B5EF4-FFF2-40B4-BE49-F238E27FC236}">
                  <a16:creationId xmlns:a16="http://schemas.microsoft.com/office/drawing/2014/main" id="{3FA488AB-E385-FDD0-CEFE-D19DA2533440}"/>
                </a:ext>
              </a:extLst>
            </p:cNvPr>
            <p:cNvSpPr/>
            <p:nvPr/>
          </p:nvSpPr>
          <p:spPr>
            <a:xfrm>
              <a:off x="5300567" y="3313503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65" name="Рисунок 64" descr="Зображення, що містить одежа, Шорти, штани, труси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E5782EBF-7882-2CCE-5075-B6765EEB89B3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21398" y="3353753"/>
              <a:ext cx="2240003" cy="2240003"/>
            </a:xfrm>
            <a:prstGeom prst="rect">
              <a:avLst/>
            </a:prstGeom>
          </p:spPr>
        </p:pic>
      </p:grpSp>
      <p:grpSp>
        <p:nvGrpSpPr>
          <p:cNvPr id="69" name="Групувати 68">
            <a:extLst>
              <a:ext uri="{FF2B5EF4-FFF2-40B4-BE49-F238E27FC236}">
                <a16:creationId xmlns:a16="http://schemas.microsoft.com/office/drawing/2014/main" id="{0CE64581-0D00-1E71-117F-048C46B03349}"/>
              </a:ext>
            </a:extLst>
          </p:cNvPr>
          <p:cNvGrpSpPr/>
          <p:nvPr/>
        </p:nvGrpSpPr>
        <p:grpSpPr>
          <a:xfrm>
            <a:off x="2758705" y="3304301"/>
            <a:ext cx="2340000" cy="2340000"/>
            <a:chOff x="2740384" y="3318044"/>
            <a:chExt cx="2340000" cy="2340000"/>
          </a:xfrm>
        </p:grpSpPr>
        <p:sp>
          <p:nvSpPr>
            <p:cNvPr id="21" name="Прямокутник: округлені кути 20">
              <a:extLst>
                <a:ext uri="{FF2B5EF4-FFF2-40B4-BE49-F238E27FC236}">
                  <a16:creationId xmlns:a16="http://schemas.microsoft.com/office/drawing/2014/main" id="{D6A2A5CF-DB1D-2F22-9039-1AB6A82E488C}"/>
                </a:ext>
              </a:extLst>
            </p:cNvPr>
            <p:cNvSpPr/>
            <p:nvPr/>
          </p:nvSpPr>
          <p:spPr>
            <a:xfrm>
              <a:off x="2740384" y="3318044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68" name="Рисунок 67" descr="Зображення, що містить взуття, Кросівки, кросівки, кросівок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760525A8-68AC-4A61-4454-711B9271E3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27980" y="3480057"/>
              <a:ext cx="2132928" cy="2132928"/>
            </a:xfrm>
            <a:prstGeom prst="rect">
              <a:avLst/>
            </a:prstGeom>
          </p:spPr>
        </p:pic>
      </p:grpSp>
      <p:grpSp>
        <p:nvGrpSpPr>
          <p:cNvPr id="80" name="Групувати 79">
            <a:extLst>
              <a:ext uri="{FF2B5EF4-FFF2-40B4-BE49-F238E27FC236}">
                <a16:creationId xmlns:a16="http://schemas.microsoft.com/office/drawing/2014/main" id="{8F27399C-AA2B-6194-4674-860BEEE7848C}"/>
              </a:ext>
            </a:extLst>
          </p:cNvPr>
          <p:cNvGrpSpPr/>
          <p:nvPr/>
        </p:nvGrpSpPr>
        <p:grpSpPr>
          <a:xfrm>
            <a:off x="2740187" y="840005"/>
            <a:ext cx="2340000" cy="2340000"/>
            <a:chOff x="2720585" y="843645"/>
            <a:chExt cx="2340000" cy="2340000"/>
          </a:xfrm>
        </p:grpSpPr>
        <p:sp>
          <p:nvSpPr>
            <p:cNvPr id="76" name="Прямокутник: округлені кути 75">
              <a:extLst>
                <a:ext uri="{FF2B5EF4-FFF2-40B4-BE49-F238E27FC236}">
                  <a16:creationId xmlns:a16="http://schemas.microsoft.com/office/drawing/2014/main" id="{56E4D39F-4781-6375-2AD9-2406AD6A0194}"/>
                </a:ext>
              </a:extLst>
            </p:cNvPr>
            <p:cNvSpPr/>
            <p:nvPr/>
          </p:nvSpPr>
          <p:spPr>
            <a:xfrm>
              <a:off x="2720585" y="843645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79" name="Рисунок 78" descr="Зображення, що містить гардероб, мистецтво, у приміщенні, дерев’яний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11428320-640B-F7F3-AB82-0781CE857870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16931" y="983945"/>
              <a:ext cx="1938462" cy="2067693"/>
            </a:xfrm>
            <a:prstGeom prst="rect">
              <a:avLst/>
            </a:prstGeom>
          </p:spPr>
        </p:pic>
      </p:grpSp>
      <p:grpSp>
        <p:nvGrpSpPr>
          <p:cNvPr id="83" name="Групувати 82">
            <a:extLst>
              <a:ext uri="{FF2B5EF4-FFF2-40B4-BE49-F238E27FC236}">
                <a16:creationId xmlns:a16="http://schemas.microsoft.com/office/drawing/2014/main" id="{D26B9787-20AA-1720-9482-F35917620C8E}"/>
              </a:ext>
            </a:extLst>
          </p:cNvPr>
          <p:cNvGrpSpPr/>
          <p:nvPr/>
        </p:nvGrpSpPr>
        <p:grpSpPr>
          <a:xfrm>
            <a:off x="2763201" y="3292205"/>
            <a:ext cx="2340000" cy="2340000"/>
            <a:chOff x="2742635" y="3302975"/>
            <a:chExt cx="2340000" cy="2340000"/>
          </a:xfrm>
        </p:grpSpPr>
        <p:sp>
          <p:nvSpPr>
            <p:cNvPr id="74" name="Прямокутник: округлені кути 73">
              <a:extLst>
                <a:ext uri="{FF2B5EF4-FFF2-40B4-BE49-F238E27FC236}">
                  <a16:creationId xmlns:a16="http://schemas.microsoft.com/office/drawing/2014/main" id="{A90C93A0-3ED1-E63E-A04C-E9D11D90ADAC}"/>
                </a:ext>
              </a:extLst>
            </p:cNvPr>
            <p:cNvSpPr/>
            <p:nvPr/>
          </p:nvSpPr>
          <p:spPr>
            <a:xfrm>
              <a:off x="2742635" y="3302975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82" name="Рисунок 81" descr="Зображення, що містить меблі, стілець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19C4DECF-0EC3-659E-CD91-C787B0309AAA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58342" y="3343804"/>
              <a:ext cx="1948190" cy="2191715"/>
            </a:xfrm>
            <a:prstGeom prst="rect">
              <a:avLst/>
            </a:prstGeom>
          </p:spPr>
        </p:pic>
      </p:grpSp>
      <p:grpSp>
        <p:nvGrpSpPr>
          <p:cNvPr id="86" name="Групувати 85">
            <a:extLst>
              <a:ext uri="{FF2B5EF4-FFF2-40B4-BE49-F238E27FC236}">
                <a16:creationId xmlns:a16="http://schemas.microsoft.com/office/drawing/2014/main" id="{6955233B-9CFD-E45E-F2DD-86573973C7CF}"/>
              </a:ext>
            </a:extLst>
          </p:cNvPr>
          <p:cNvGrpSpPr/>
          <p:nvPr/>
        </p:nvGrpSpPr>
        <p:grpSpPr>
          <a:xfrm>
            <a:off x="5266620" y="835309"/>
            <a:ext cx="2340000" cy="2340000"/>
            <a:chOff x="5258896" y="859969"/>
            <a:chExt cx="2340000" cy="2340000"/>
          </a:xfrm>
        </p:grpSpPr>
        <p:sp>
          <p:nvSpPr>
            <p:cNvPr id="77" name="Прямокутник: округлені кути 76">
              <a:extLst>
                <a:ext uri="{FF2B5EF4-FFF2-40B4-BE49-F238E27FC236}">
                  <a16:creationId xmlns:a16="http://schemas.microsoft.com/office/drawing/2014/main" id="{302488B9-7BC9-2179-67CA-E4F1171CF0BC}"/>
                </a:ext>
              </a:extLst>
            </p:cNvPr>
            <p:cNvSpPr/>
            <p:nvPr/>
          </p:nvSpPr>
          <p:spPr>
            <a:xfrm>
              <a:off x="5258896" y="859969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pic>
          <p:nvPicPr>
            <p:cNvPr id="85" name="Рисунок 84" descr="Зображення, що містить дизайн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2B0418AF-8850-527C-22E4-64A737354306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81716" y="916498"/>
              <a:ext cx="2138382" cy="2138382"/>
            </a:xfrm>
            <a:prstGeom prst="rect">
              <a:avLst/>
            </a:prstGeom>
          </p:spPr>
        </p:pic>
      </p:grpSp>
      <p:grpSp>
        <p:nvGrpSpPr>
          <p:cNvPr id="89" name="Групувати 88">
            <a:extLst>
              <a:ext uri="{FF2B5EF4-FFF2-40B4-BE49-F238E27FC236}">
                <a16:creationId xmlns:a16="http://schemas.microsoft.com/office/drawing/2014/main" id="{499EAFEE-5C12-5EDC-6A39-5BCED9A74D84}"/>
              </a:ext>
            </a:extLst>
          </p:cNvPr>
          <p:cNvGrpSpPr/>
          <p:nvPr/>
        </p:nvGrpSpPr>
        <p:grpSpPr>
          <a:xfrm>
            <a:off x="5173308" y="3148933"/>
            <a:ext cx="2584580" cy="2584580"/>
            <a:chOff x="5178527" y="3157072"/>
            <a:chExt cx="2584580" cy="2584580"/>
          </a:xfrm>
        </p:grpSpPr>
        <p:sp>
          <p:nvSpPr>
            <p:cNvPr id="75" name="Прямокутник: округлені кути 74">
              <a:extLst>
                <a:ext uri="{FF2B5EF4-FFF2-40B4-BE49-F238E27FC236}">
                  <a16:creationId xmlns:a16="http://schemas.microsoft.com/office/drawing/2014/main" id="{9E764423-7E2D-D6DB-36D9-B8D7E2ACD377}"/>
                </a:ext>
              </a:extLst>
            </p:cNvPr>
            <p:cNvSpPr/>
            <p:nvPr/>
          </p:nvSpPr>
          <p:spPr>
            <a:xfrm>
              <a:off x="5281769" y="3300344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88" name="Рисунок 87" descr="Зображення, що містить кришка, чайник, Горщик, Кухонний посуд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B568E11B-0563-5EF3-135D-0C178CDFD44B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78527" y="3157072"/>
              <a:ext cx="2584580" cy="2584580"/>
            </a:xfrm>
            <a:prstGeom prst="rect">
              <a:avLst/>
            </a:prstGeom>
          </p:spPr>
        </p:pic>
      </p:grpSp>
      <p:grpSp>
        <p:nvGrpSpPr>
          <p:cNvPr id="95" name="Групувати 94">
            <a:extLst>
              <a:ext uri="{FF2B5EF4-FFF2-40B4-BE49-F238E27FC236}">
                <a16:creationId xmlns:a16="http://schemas.microsoft.com/office/drawing/2014/main" id="{9A3F4F71-9E72-A05A-E42E-1C61306FFB34}"/>
              </a:ext>
            </a:extLst>
          </p:cNvPr>
          <p:cNvGrpSpPr/>
          <p:nvPr/>
        </p:nvGrpSpPr>
        <p:grpSpPr>
          <a:xfrm>
            <a:off x="2727571" y="840005"/>
            <a:ext cx="2346172" cy="2340000"/>
            <a:chOff x="2718455" y="849822"/>
            <a:chExt cx="2346172" cy="2340000"/>
          </a:xfrm>
        </p:grpSpPr>
        <p:sp>
          <p:nvSpPr>
            <p:cNvPr id="71" name="Прямокутник: округлені кути 70">
              <a:extLst>
                <a:ext uri="{FF2B5EF4-FFF2-40B4-BE49-F238E27FC236}">
                  <a16:creationId xmlns:a16="http://schemas.microsoft.com/office/drawing/2014/main" id="{63A654D8-D120-44D4-C914-1916729427AE}"/>
                </a:ext>
              </a:extLst>
            </p:cNvPr>
            <p:cNvSpPr/>
            <p:nvPr/>
          </p:nvSpPr>
          <p:spPr>
            <a:xfrm>
              <a:off x="2724627" y="849822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91" name="Рисунок 90">
              <a:extLst>
                <a:ext uri="{FF2B5EF4-FFF2-40B4-BE49-F238E27FC236}">
                  <a16:creationId xmlns:a16="http://schemas.microsoft.com/office/drawing/2014/main" id="{6326EA48-014E-D3EA-11A4-6C8F58A107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718455" y="892102"/>
              <a:ext cx="2254675" cy="2254675"/>
            </a:xfrm>
            <a:prstGeom prst="rect">
              <a:avLst/>
            </a:prstGeom>
          </p:spPr>
        </p:pic>
      </p:grpSp>
      <p:grpSp>
        <p:nvGrpSpPr>
          <p:cNvPr id="94" name="Групувати 93">
            <a:extLst>
              <a:ext uri="{FF2B5EF4-FFF2-40B4-BE49-F238E27FC236}">
                <a16:creationId xmlns:a16="http://schemas.microsoft.com/office/drawing/2014/main" id="{D4A16943-5728-4DCD-53FA-0861A5D647B3}"/>
              </a:ext>
            </a:extLst>
          </p:cNvPr>
          <p:cNvGrpSpPr/>
          <p:nvPr/>
        </p:nvGrpSpPr>
        <p:grpSpPr>
          <a:xfrm>
            <a:off x="5283099" y="3297466"/>
            <a:ext cx="2340000" cy="2340000"/>
            <a:chOff x="5278996" y="3317221"/>
            <a:chExt cx="2340000" cy="2340000"/>
          </a:xfrm>
        </p:grpSpPr>
        <p:sp>
          <p:nvSpPr>
            <p:cNvPr id="72" name="Прямокутник: округлені кути 71">
              <a:extLst>
                <a:ext uri="{FF2B5EF4-FFF2-40B4-BE49-F238E27FC236}">
                  <a16:creationId xmlns:a16="http://schemas.microsoft.com/office/drawing/2014/main" id="{910BB45D-61F6-8F7F-0510-152B1CB8A34B}"/>
                </a:ext>
              </a:extLst>
            </p:cNvPr>
            <p:cNvSpPr/>
            <p:nvPr/>
          </p:nvSpPr>
          <p:spPr>
            <a:xfrm>
              <a:off x="5278996" y="3317221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93" name="Рисунок 92">
              <a:extLst>
                <a:ext uri="{FF2B5EF4-FFF2-40B4-BE49-F238E27FC236}">
                  <a16:creationId xmlns:a16="http://schemas.microsoft.com/office/drawing/2014/main" id="{FD032014-FACE-6F35-5DAE-A0E248B41EB1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340542" y="3372384"/>
              <a:ext cx="2199288" cy="2199288"/>
            </a:xfrm>
            <a:prstGeom prst="rect">
              <a:avLst/>
            </a:prstGeom>
          </p:spPr>
        </p:pic>
      </p:grpSp>
      <p:grpSp>
        <p:nvGrpSpPr>
          <p:cNvPr id="98" name="Групувати 97">
            <a:extLst>
              <a:ext uri="{FF2B5EF4-FFF2-40B4-BE49-F238E27FC236}">
                <a16:creationId xmlns:a16="http://schemas.microsoft.com/office/drawing/2014/main" id="{1076A181-2FFB-B682-94A1-F9CA0329C5BB}"/>
              </a:ext>
            </a:extLst>
          </p:cNvPr>
          <p:cNvGrpSpPr/>
          <p:nvPr/>
        </p:nvGrpSpPr>
        <p:grpSpPr>
          <a:xfrm>
            <a:off x="2769952" y="3292205"/>
            <a:ext cx="2340000" cy="2340000"/>
            <a:chOff x="2750401" y="3317221"/>
            <a:chExt cx="2340000" cy="2340000"/>
          </a:xfrm>
        </p:grpSpPr>
        <p:sp>
          <p:nvSpPr>
            <p:cNvPr id="70" name="Прямокутник: округлені кути 69">
              <a:extLst>
                <a:ext uri="{FF2B5EF4-FFF2-40B4-BE49-F238E27FC236}">
                  <a16:creationId xmlns:a16="http://schemas.microsoft.com/office/drawing/2014/main" id="{58FF044D-3285-92AB-5550-A512DE91CE25}"/>
                </a:ext>
              </a:extLst>
            </p:cNvPr>
            <p:cNvSpPr/>
            <p:nvPr/>
          </p:nvSpPr>
          <p:spPr>
            <a:xfrm>
              <a:off x="2750401" y="3317221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97" name="Рисунок 96">
              <a:extLst>
                <a:ext uri="{FF2B5EF4-FFF2-40B4-BE49-F238E27FC236}">
                  <a16:creationId xmlns:a16="http://schemas.microsoft.com/office/drawing/2014/main" id="{70CE790B-A4FD-30C0-E1FD-61031B098F1F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773770" y="3327332"/>
              <a:ext cx="2256869" cy="2256869"/>
            </a:xfrm>
            <a:prstGeom prst="rect">
              <a:avLst/>
            </a:prstGeom>
          </p:spPr>
        </p:pic>
      </p:grpSp>
      <p:grpSp>
        <p:nvGrpSpPr>
          <p:cNvPr id="101" name="Групувати 100">
            <a:extLst>
              <a:ext uri="{FF2B5EF4-FFF2-40B4-BE49-F238E27FC236}">
                <a16:creationId xmlns:a16="http://schemas.microsoft.com/office/drawing/2014/main" id="{4C2FA558-691F-760A-B0CA-17D43671D614}"/>
              </a:ext>
            </a:extLst>
          </p:cNvPr>
          <p:cNvGrpSpPr/>
          <p:nvPr/>
        </p:nvGrpSpPr>
        <p:grpSpPr>
          <a:xfrm>
            <a:off x="5276550" y="830356"/>
            <a:ext cx="2340000" cy="2340000"/>
            <a:chOff x="5277721" y="852066"/>
            <a:chExt cx="2340000" cy="2340000"/>
          </a:xfrm>
        </p:grpSpPr>
        <p:sp>
          <p:nvSpPr>
            <p:cNvPr id="73" name="Прямокутник: округлені кути 72">
              <a:extLst>
                <a:ext uri="{FF2B5EF4-FFF2-40B4-BE49-F238E27FC236}">
                  <a16:creationId xmlns:a16="http://schemas.microsoft.com/office/drawing/2014/main" id="{4DB0FCB0-8095-91CC-687C-3904FEB7B11F}"/>
                </a:ext>
              </a:extLst>
            </p:cNvPr>
            <p:cNvSpPr/>
            <p:nvPr/>
          </p:nvSpPr>
          <p:spPr>
            <a:xfrm>
              <a:off x="5277721" y="852066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00" name="Рисунок 99">
              <a:extLst>
                <a:ext uri="{FF2B5EF4-FFF2-40B4-BE49-F238E27FC236}">
                  <a16:creationId xmlns:a16="http://schemas.microsoft.com/office/drawing/2014/main" id="{AB668908-8B61-0D93-4125-CA4603C526D2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467454" y="1041042"/>
              <a:ext cx="2026489" cy="1988862"/>
            </a:xfrm>
            <a:prstGeom prst="rect">
              <a:avLst/>
            </a:prstGeom>
          </p:spPr>
        </p:pic>
      </p:grp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9116353-2336-79A0-EAB4-1F06E85238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93914" y="5593756"/>
            <a:ext cx="930643" cy="805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36BAC97-D306-D96D-2A77-009267769E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779668" y="1736758"/>
            <a:ext cx="4598080" cy="4598080"/>
          </a:xfrm>
          <a:prstGeom prst="rect">
            <a:avLst/>
          </a:prstGeom>
          <a:noFill/>
          <a:ln>
            <a:noFill/>
          </a:ln>
          <a:effectLst>
            <a:glow rad="127000">
              <a:schemeClr val="bg1"/>
            </a:glow>
          </a:effectLst>
        </p:spPr>
      </p:pic>
      <p:pic>
        <p:nvPicPr>
          <p:cNvPr id="313" name="Picture 312" descr="image.png"/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8602825" y="2788298"/>
            <a:ext cx="3286125" cy="3219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8182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"/>
                            </p:stCondLst>
                            <p:childTnLst>
                              <p:par>
                                <p:cTn id="77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000"/>
                            </p:stCondLst>
                            <p:childTnLst>
                              <p:par>
                                <p:cTn id="9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500"/>
                            </p:stCondLst>
                            <p:childTnLst>
                              <p:par>
                                <p:cTn id="10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3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500"/>
                            </p:stCondLst>
                            <p:childTnLst>
                              <p:par>
                                <p:cTn id="123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000"/>
                            </p:stCondLst>
                            <p:childTnLst>
                              <p:par>
                                <p:cTn id="12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0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500"/>
                            </p:stCondLst>
                            <p:childTnLst>
                              <p:par>
                                <p:cTn id="14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1000"/>
                            </p:stCondLst>
                            <p:childTnLst>
                              <p:par>
                                <p:cTn id="14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1500"/>
                            </p:stCondLst>
                            <p:childTnLst>
                              <p:par>
                                <p:cTn id="15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6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2" dur="10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5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0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500"/>
                            </p:stCondLst>
                            <p:childTnLst>
                              <p:par>
                                <p:cTn id="175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6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1000"/>
                            </p:stCondLst>
                            <p:childTnLst>
                              <p:par>
                                <p:cTn id="181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2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0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500"/>
                            </p:stCondLst>
                            <p:childTnLst>
                              <p:par>
                                <p:cTn id="19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6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2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1500"/>
                            </p:stCondLst>
                            <p:childTnLst>
                              <p:par>
                                <p:cTn id="20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8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0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4" dur="10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10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10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7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2" dur="5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5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4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500"/>
                            </p:stCondLst>
                            <p:childTnLst>
                              <p:par>
                                <p:cTn id="227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8" dur="5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5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3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4" dur="5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5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8" fill="hold">
                      <p:stCondLst>
                        <p:cond delay="indefinite"/>
                      </p:stCondLst>
                      <p:childTnLst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2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3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4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5" fill="hold">
                            <p:stCondLst>
                              <p:cond delay="500"/>
                            </p:stCondLst>
                            <p:childTnLst>
                              <p:par>
                                <p:cTn id="24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8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9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0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1" fill="hold">
                            <p:stCondLst>
                              <p:cond delay="1000"/>
                            </p:stCondLst>
                            <p:childTnLst>
                              <p:par>
                                <p:cTn id="25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4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5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6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7" fill="hold">
                            <p:stCondLst>
                              <p:cond delay="1500"/>
                            </p:stCondLst>
                            <p:childTnLst>
                              <p:par>
                                <p:cTn id="25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0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1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2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3" fill="hold">
                      <p:stCondLst>
                        <p:cond delay="indefinite"/>
                      </p:stCondLst>
                      <p:childTnLst>
                        <p:par>
                          <p:cTn id="264" fill="hold">
                            <p:stCondLst>
                              <p:cond delay="0"/>
                            </p:stCondLst>
                            <p:childTnLst>
                              <p:par>
                                <p:cTn id="26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6" dur="100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7" dur="100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8" dur="100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9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1" fill="hold">
                      <p:stCondLst>
                        <p:cond delay="indefinite"/>
                      </p:stCondLst>
                      <p:childTnLst>
                        <p:par>
                          <p:cTn id="272" fill="hold">
                            <p:stCondLst>
                              <p:cond delay="0"/>
                            </p:stCondLst>
                            <p:childTnLst>
                              <p:par>
                                <p:cTn id="27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4" dur="500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5" dur="500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6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8" fill="hold">
                            <p:stCondLst>
                              <p:cond delay="500"/>
                            </p:stCondLst>
                            <p:childTnLst>
                              <p:par>
                                <p:cTn id="27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0" dur="5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1" dur="5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2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4" fill="hold">
                            <p:stCondLst>
                              <p:cond delay="1000"/>
                            </p:stCondLst>
                            <p:childTnLst>
                              <p:par>
                                <p:cTn id="285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6" dur="500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7" dur="500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8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0" fill="hold">
                      <p:stCondLst>
                        <p:cond delay="indefinite"/>
                      </p:stCondLst>
                      <p:childTnLst>
                        <p:par>
                          <p:cTn id="291" fill="hold">
                            <p:stCondLst>
                              <p:cond delay="0"/>
                            </p:stCondLst>
                            <p:childTnLst>
                              <p:par>
                                <p:cTn id="292" presetID="4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3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ppt_x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4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5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019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076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169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0296"/>
                                          </p:val>
                                        </p:tav>
                                        <p:tav tm="25000">
                                          <p:val>
                                            <p:strVal val="ppt_y+0.0454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0639"/>
                                          </p:val>
                                        </p:tav>
                                        <p:tav tm="35000">
                                          <p:val>
                                            <p:strVal val="ppt_y+0.0846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071"/>
                                          </p:val>
                                        </p:tav>
                                        <p:tav tm="45000">
                                          <p:val>
                                            <p:strVal val="ppt_y+0.1307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y+0.1792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029"/>
                                          </p:val>
                                        </p:tav>
                                        <p:tav tm="65000">
                                          <p:val>
                                            <p:strVal val="ppt_y+0.2253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461"/>
                                          </p:val>
                                        </p:tav>
                                        <p:tav tm="75000">
                                          <p:val>
                                            <p:strVal val="ppt_y+0.2646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2804"/>
                                          </p:val>
                                        </p:tav>
                                        <p:tav tm="85000">
                                          <p:val>
                                            <p:strVal val="ppt_y+0.2931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024"/>
                                          </p:val>
                                        </p:tav>
                                        <p:tav tm="95000">
                                          <p:val>
                                            <p:strVal val="ppt_y+0.308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6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7" dur="100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0" fill="hold">
                      <p:stCondLst>
                        <p:cond delay="0"/>
                      </p:stCondLst>
                      <p:childTnLst>
                        <p:par>
                          <p:cTn id="301" fill="hold">
                            <p:stCondLst>
                              <p:cond delay="0"/>
                            </p:stCondLst>
                            <p:childTnLst>
                              <p:par>
                                <p:cTn id="30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8" fill="hold">
                      <p:stCondLst>
                        <p:cond delay="indefinite"/>
                      </p:stCondLst>
                      <p:childTnLst>
                        <p:par>
                          <p:cTn id="309" fill="hold">
                            <p:stCondLst>
                              <p:cond delay="0"/>
                            </p:stCondLst>
                            <p:childTnLst>
                              <p:par>
                                <p:cTn id="3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Офіс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CB1CD8E1-05DB-4CEF-B39A-314C5AEF68E9}"/>
</file>

<file path=customXml/itemProps2.xml><?xml version="1.0" encoding="utf-8"?>
<ds:datastoreItem xmlns:ds="http://schemas.openxmlformats.org/officeDocument/2006/customXml" ds:itemID="{0523DA8A-76A3-4C10-A327-1B50BDE47D7A}"/>
</file>

<file path=customXml/itemProps3.xml><?xml version="1.0" encoding="utf-8"?>
<ds:datastoreItem xmlns:ds="http://schemas.openxmlformats.org/officeDocument/2006/customXml" ds:itemID="{AE1960E9-BBC6-4CC2-AA87-0CF84AA84515}"/>
</file>

<file path=docProps/app.xml><?xml version="1.0" encoding="utf-8"?>
<Properties xmlns="http://schemas.openxmlformats.org/officeDocument/2006/extended-properties" xmlns:vt="http://schemas.openxmlformats.org/officeDocument/2006/docPropsVTypes">
  <TotalTime>25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Luba</dc:creator>
  <cp:lastModifiedBy>Luba</cp:lastModifiedBy>
  <cp:revision>3</cp:revision>
  <dcterms:created xsi:type="dcterms:W3CDTF">2025-04-21T07:46:49Z</dcterms:created>
  <dcterms:modified xsi:type="dcterms:W3CDTF">2025-04-28T16:51:38Z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