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6946C-3E5A-1BCF-E9A0-0E7C3A75F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6EF7785-8C4F-69D2-4716-89AB6DC69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839C04-CD01-ADF2-5721-1997128E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AA9CFC-8DA1-8D1F-1054-E77D82515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83E8E8-2059-B731-0AF4-A289DF80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0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BC137-6196-4386-6CC4-FF4386C0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A346C61-1751-01C4-0606-E5DF75DD7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342497-1F7D-D9AD-8201-D5C2CF40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81F98A-0319-6335-99BB-EB0CD50F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DFAB8D-6BDB-06A9-A3FF-9DF59678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3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175822A-54FA-2D3A-B180-DDF145918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C37A77-9360-2731-FB83-CAC55E903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78F3B-DAC1-5F19-9171-7560F3C5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C577CC-6BCB-1545-3130-7E1D3ABA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5C3801-A8EF-FAD8-8E7C-8AC11929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1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FB1B6-2545-4A7A-621F-17E0DFE8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9854BA-58A3-6C28-982A-98EB7E7E5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B4946A-ADA1-90A2-58D9-F90535A1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705F20-EB29-8743-1A4A-4A90EE64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EA0387-35DA-2456-F1E3-72FA07B4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8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95F3C-5AEC-8218-1160-11A7D45D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7BDC13-BA6C-FB18-9BEA-1C2812A46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0963B6-E39B-305A-19D4-89E7BC25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2359A7-791B-E64D-F6C7-2A8AAB8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0827EA-2785-FA99-74C2-DB472687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7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6A9D8-8E07-6F6F-25BB-0D01FDE7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57789A-7612-797B-3916-49E3992B6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2577D8F-18BB-C17A-BE7A-61739B96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95A2FC-2FFE-03F3-2FBF-4C954CAC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DF4316-F277-ACEE-AABD-86F98611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B6F9760-6E96-0266-F539-025AEB02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4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27A60-80B4-704D-6114-582EAAA3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D880BC1-103F-0597-194F-78D95DC43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E225A1E-D668-1610-D7AB-721CD64CF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70684D0-44F5-BE7F-C77B-09ED1B304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2A6A6DC-C655-0D2D-6C77-849C82302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5CF2ABD-B03A-4C26-6943-BE53C846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3E50C7-8A4E-CE82-E07B-C45BD336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90A68FB-929D-440B-82BE-0FF63251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0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1A0F-C79B-4116-74A6-0A6B6F7F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D10C78B-20C8-B2C6-02E8-101D7A31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FE5648-6443-4482-DAC5-115A289D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6BD6BBA-E4D2-4116-3CE3-0330558C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9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BBB3A93-D865-9683-4A85-24649897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289C10-F661-80A4-9DC8-E34F5F46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3F124FF-C136-9174-C906-E8E1B109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8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2A5A0-FD3D-80F0-963F-CBEFAEC7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9885E2-8C07-132E-DFAA-3C1165B2E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90D153-957A-9B21-3E54-EB727C7FD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C2DBA26-5C97-9C9B-33F8-FDB5731A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AD5E631-2DCA-1E29-7246-AE52D295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7DF78D-2121-24E3-E8F0-4FB4585E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7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28CEF-8820-071B-1CFC-CC7807AB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7F22DDD-A7DB-CF1C-99EE-B0636BD3D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86A5A2-9FFE-9CB6-F744-4DCDA23B9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0C6DAB-658E-F40F-1311-3883F93F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9C4CF5-5181-C4ED-6DCD-6B5AEE50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2EBB2D-66DC-E0A9-6D9D-E2ED283C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854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6B541A5-0690-40BC-E8D2-6F291259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16ADC6-86C6-7F7F-4C2E-1A28F926D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638559-79F0-E86F-9ED0-4B87CFB8F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3EA0A1-882D-E328-7AF8-77CC588BE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A9F858-07E3-50A5-2CB3-6ED24B2EC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5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сніг, мультфільм, Анімація, Цифрове мистецтво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F8C9FF3-FAF3-6107-7F00-76FBF0D0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BCCAC40-2982-78B9-29B5-2F31066B604A}"/>
              </a:ext>
            </a:extLst>
          </p:cNvPr>
          <p:cNvSpPr/>
          <p:nvPr/>
        </p:nvSpPr>
        <p:spPr>
          <a:xfrm>
            <a:off x="2673441" y="285548"/>
            <a:ext cx="5166671" cy="6018713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66BED0D9-FD2D-9D7C-6DE6-2319509F1085}"/>
              </a:ext>
            </a:extLst>
          </p:cNvPr>
          <p:cNvSpPr/>
          <p:nvPr/>
        </p:nvSpPr>
        <p:spPr>
          <a:xfrm>
            <a:off x="892208" y="351055"/>
            <a:ext cx="1656000" cy="592425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F08E78EE-C960-68C1-3F9F-F090D92C0E23}"/>
              </a:ext>
            </a:extLst>
          </p:cNvPr>
          <p:cNvSpPr/>
          <p:nvPr/>
        </p:nvSpPr>
        <p:spPr>
          <a:xfrm>
            <a:off x="7976869" y="321657"/>
            <a:ext cx="1656000" cy="592425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2CD02CBC-5498-682C-E32C-FEB8D958EF88}"/>
              </a:ext>
            </a:extLst>
          </p:cNvPr>
          <p:cNvGrpSpPr/>
          <p:nvPr/>
        </p:nvGrpSpPr>
        <p:grpSpPr>
          <a:xfrm>
            <a:off x="2797486" y="431365"/>
            <a:ext cx="1620000" cy="1620000"/>
            <a:chOff x="5960768" y="2345317"/>
            <a:chExt cx="1620000" cy="1620000"/>
          </a:xfrm>
        </p:grpSpPr>
        <p:pic>
          <p:nvPicPr>
            <p:cNvPr id="10" name="Рисунок 9" descr="Зображення, що містить мультфільм, картинки, малюнок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7BFF67F6-A21F-203B-2EC0-85BE5CD5F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68" y="2345317"/>
              <a:ext cx="1620000" cy="1620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0C8EF8-E0D5-2AA8-3330-E748C12A23AC}"/>
                </a:ext>
              </a:extLst>
            </p:cNvPr>
            <p:cNvSpPr txBox="1"/>
            <p:nvPr/>
          </p:nvSpPr>
          <p:spPr>
            <a:xfrm>
              <a:off x="6380797" y="2650694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1</a:t>
              </a:r>
              <a:endParaRPr lang="ru-RU" b="1" dirty="0"/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8504F61B-A45E-2896-1235-4C704A6BFDB3}"/>
              </a:ext>
            </a:extLst>
          </p:cNvPr>
          <p:cNvGrpSpPr/>
          <p:nvPr/>
        </p:nvGrpSpPr>
        <p:grpSpPr>
          <a:xfrm>
            <a:off x="4548377" y="418278"/>
            <a:ext cx="1620000" cy="1620000"/>
            <a:chOff x="2975285" y="4470156"/>
            <a:chExt cx="1620000" cy="1620000"/>
          </a:xfrm>
        </p:grpSpPr>
        <p:pic>
          <p:nvPicPr>
            <p:cNvPr id="14" name="Рисунок 13" descr="Зображення, що містить взуття, картинки, мультфільм, особа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FE751CDF-9C87-4816-2D4D-60AC657F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285" y="4470156"/>
              <a:ext cx="1620000" cy="1620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04C735-3B38-E64B-535A-91B1332316C2}"/>
                </a:ext>
              </a:extLst>
            </p:cNvPr>
            <p:cNvSpPr txBox="1"/>
            <p:nvPr/>
          </p:nvSpPr>
          <p:spPr>
            <a:xfrm>
              <a:off x="3553159" y="4909766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2</a:t>
              </a:r>
              <a:endParaRPr lang="ru-RU" b="1" dirty="0"/>
            </a:p>
          </p:txBody>
        </p:sp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583EAB57-7267-A103-0DBA-5A8274819F22}"/>
              </a:ext>
            </a:extLst>
          </p:cNvPr>
          <p:cNvGrpSpPr/>
          <p:nvPr/>
        </p:nvGrpSpPr>
        <p:grpSpPr>
          <a:xfrm>
            <a:off x="6213290" y="368268"/>
            <a:ext cx="1620000" cy="1620000"/>
            <a:chOff x="2999450" y="476467"/>
            <a:chExt cx="1620000" cy="1620000"/>
          </a:xfrm>
        </p:grpSpPr>
        <p:pic>
          <p:nvPicPr>
            <p:cNvPr id="8" name="Рисунок 7" descr="Зображення, що містить взуття, спорт, одежа, сноубординг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2586F95F-6EDB-DD7C-1CB2-0BF7092FD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450" y="476467"/>
              <a:ext cx="1620000" cy="162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0236E3-FDAF-A9FD-5AF8-2854B439A241}"/>
                </a:ext>
              </a:extLst>
            </p:cNvPr>
            <p:cNvSpPr txBox="1"/>
            <p:nvPr/>
          </p:nvSpPr>
          <p:spPr>
            <a:xfrm>
              <a:off x="3486492" y="821732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3</a:t>
              </a:r>
              <a:endParaRPr lang="ru-RU" b="1" dirty="0"/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8C846FA2-36E0-4921-1D90-7B503FCD8168}"/>
              </a:ext>
            </a:extLst>
          </p:cNvPr>
          <p:cNvGrpSpPr/>
          <p:nvPr/>
        </p:nvGrpSpPr>
        <p:grpSpPr>
          <a:xfrm>
            <a:off x="3041548" y="2350179"/>
            <a:ext cx="1656000" cy="1656000"/>
            <a:chOff x="4635055" y="4502296"/>
            <a:chExt cx="1656000" cy="1656000"/>
          </a:xfrm>
        </p:grpSpPr>
        <p:pic>
          <p:nvPicPr>
            <p:cNvPr id="18" name="Рисунок 17" descr="Зображення, що містить мультфільм, Мультфільм, малюнок, картин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C721006A-4C90-8F6B-F898-EBD74233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055" y="4502296"/>
              <a:ext cx="1656000" cy="16560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2DCF03-1021-C9F9-0B22-24EE79BFB259}"/>
                </a:ext>
              </a:extLst>
            </p:cNvPr>
            <p:cNvSpPr txBox="1"/>
            <p:nvPr/>
          </p:nvSpPr>
          <p:spPr>
            <a:xfrm>
              <a:off x="5373436" y="5535556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4</a:t>
              </a:r>
              <a:endParaRPr lang="ru-RU" b="1" dirty="0"/>
            </a:p>
          </p:txBody>
        </p:sp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9822E4E-DA09-3161-DB6C-98097836B81F}"/>
              </a:ext>
            </a:extLst>
          </p:cNvPr>
          <p:cNvGrpSpPr/>
          <p:nvPr/>
        </p:nvGrpSpPr>
        <p:grpSpPr>
          <a:xfrm>
            <a:off x="5890332" y="2484904"/>
            <a:ext cx="1620000" cy="1620000"/>
            <a:chOff x="4631713" y="519360"/>
            <a:chExt cx="1620000" cy="1620000"/>
          </a:xfrm>
        </p:grpSpPr>
        <p:pic>
          <p:nvPicPr>
            <p:cNvPr id="5" name="Рисунок 4" descr="Зображення, що містить картинки, мультфільм, малюнок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0C146B91-8EA8-712B-B741-7D9E67CB1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713" y="519360"/>
              <a:ext cx="1620000" cy="1620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E54847-7F8B-4653-B9C5-729A1A840864}"/>
                </a:ext>
              </a:extLst>
            </p:cNvPr>
            <p:cNvSpPr txBox="1"/>
            <p:nvPr/>
          </p:nvSpPr>
          <p:spPr>
            <a:xfrm>
              <a:off x="5102898" y="1237490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5</a:t>
              </a:r>
              <a:endParaRPr lang="ru-RU" b="1" dirty="0"/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7635D345-7DFF-5574-0F11-8DAE67E7AC04}"/>
              </a:ext>
            </a:extLst>
          </p:cNvPr>
          <p:cNvGrpSpPr/>
          <p:nvPr/>
        </p:nvGrpSpPr>
        <p:grpSpPr>
          <a:xfrm>
            <a:off x="4411649" y="4447346"/>
            <a:ext cx="1620000" cy="1620000"/>
            <a:chOff x="6446926" y="4470156"/>
            <a:chExt cx="1620000" cy="1620000"/>
          </a:xfrm>
        </p:grpSpPr>
        <p:pic>
          <p:nvPicPr>
            <p:cNvPr id="16" name="Рисунок 15" descr="Зображення, що містить взуття, одежа, хлопчик, малюнок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E8BBA7EA-02EE-F835-B548-5589B189A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926" y="4470156"/>
              <a:ext cx="1620000" cy="16200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18F7CE-495C-FA41-574B-EF1B6A6A3E60}"/>
                </a:ext>
              </a:extLst>
            </p:cNvPr>
            <p:cNvSpPr txBox="1"/>
            <p:nvPr/>
          </p:nvSpPr>
          <p:spPr>
            <a:xfrm>
              <a:off x="7190797" y="4960964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7</a:t>
              </a:r>
              <a:endParaRPr lang="ru-RU" b="1" dirty="0"/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1B763739-E0CB-0B7A-47C9-BC9DA93291B6}"/>
              </a:ext>
            </a:extLst>
          </p:cNvPr>
          <p:cNvGrpSpPr/>
          <p:nvPr/>
        </p:nvGrpSpPr>
        <p:grpSpPr>
          <a:xfrm>
            <a:off x="2823872" y="4497486"/>
            <a:ext cx="1620000" cy="1620000"/>
            <a:chOff x="6596691" y="476467"/>
            <a:chExt cx="1620000" cy="1620000"/>
          </a:xfrm>
        </p:grpSpPr>
        <p:pic>
          <p:nvPicPr>
            <p:cNvPr id="12" name="Рисунок 11" descr="Зображення, що містить мультфільм, картинки, малюнок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14311A26-0824-8BE4-E43E-082DBF6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691" y="476467"/>
              <a:ext cx="1620000" cy="16200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3B1849-67AF-5540-141D-8D25B7C460DB}"/>
                </a:ext>
              </a:extLst>
            </p:cNvPr>
            <p:cNvSpPr txBox="1"/>
            <p:nvPr/>
          </p:nvSpPr>
          <p:spPr>
            <a:xfrm>
              <a:off x="7205974" y="931623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6</a:t>
              </a:r>
              <a:endParaRPr lang="ru-RU" b="1" dirty="0"/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E404068C-BBF5-058D-F3C4-FFC30104DF4E}"/>
              </a:ext>
            </a:extLst>
          </p:cNvPr>
          <p:cNvGrpSpPr/>
          <p:nvPr/>
        </p:nvGrpSpPr>
        <p:grpSpPr>
          <a:xfrm>
            <a:off x="6043085" y="4497486"/>
            <a:ext cx="1620000" cy="1620000"/>
            <a:chOff x="3636661" y="2416504"/>
            <a:chExt cx="1620000" cy="1620000"/>
          </a:xfrm>
        </p:grpSpPr>
        <p:pic>
          <p:nvPicPr>
            <p:cNvPr id="20" name="Рисунок 19" descr="Зображення, що містить Танець, взуття, жінка, картин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678CB1E4-43BB-38F2-2B54-AEA97F519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661" y="2416504"/>
              <a:ext cx="1620000" cy="16200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F8485B-A2A8-EEFF-7549-EA5A428F80B5}"/>
                </a:ext>
              </a:extLst>
            </p:cNvPr>
            <p:cNvSpPr txBox="1"/>
            <p:nvPr/>
          </p:nvSpPr>
          <p:spPr>
            <a:xfrm>
              <a:off x="4415819" y="2781343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8</a:t>
              </a:r>
              <a:endParaRPr lang="ru-RU" b="1" dirty="0"/>
            </a:p>
          </p:txBody>
        </p:sp>
      </p:grpSp>
      <p:pic>
        <p:nvPicPr>
          <p:cNvPr id="23" name="Рисунок 22" descr="Зображення, що містить взуття, спорт, одежа, сноубординг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9876AE27-002E-D9C6-D5DA-849E3847F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11" y="321657"/>
            <a:ext cx="1656000" cy="1656000"/>
          </a:xfrm>
          <a:prstGeom prst="rect">
            <a:avLst/>
          </a:prstGeom>
        </p:spPr>
      </p:pic>
      <p:pic>
        <p:nvPicPr>
          <p:cNvPr id="24" name="Рисунок 23" descr="Зображення, що містить мультфільм, картинки, малюнок, ілюстрац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306DE84A-F7B2-D71D-1DF0-4DCBA42225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63" y="1875329"/>
            <a:ext cx="1656000" cy="1656000"/>
          </a:xfrm>
          <a:prstGeom prst="rect">
            <a:avLst/>
          </a:prstGeom>
        </p:spPr>
      </p:pic>
      <p:pic>
        <p:nvPicPr>
          <p:cNvPr id="25" name="Рисунок 24" descr="Зображення, що містить мультфільм, картинки, малюнок, ілюстрац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51A4E3D2-C0A3-EE29-6A32-33688FF69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5" y="3331729"/>
            <a:ext cx="1656000" cy="1656000"/>
          </a:xfrm>
          <a:prstGeom prst="rect">
            <a:avLst/>
          </a:prstGeom>
        </p:spPr>
      </p:pic>
      <p:pic>
        <p:nvPicPr>
          <p:cNvPr id="26" name="Рисунок 25" descr="Зображення, що містить картинки, мультфільм, малюнок, ілюстрац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2360672A-FEEC-4A82-BAEE-431B53AB09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7" y="4773355"/>
            <a:ext cx="1620000" cy="1620000"/>
          </a:xfrm>
          <a:prstGeom prst="rect">
            <a:avLst/>
          </a:prstGeom>
        </p:spPr>
      </p:pic>
      <p:pic>
        <p:nvPicPr>
          <p:cNvPr id="27" name="Рисунок 26" descr="Зображення, що містить Танець, взуття, жінка, картинки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0FBAC5BE-0584-F491-63DC-0D34647FCE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69" y="272865"/>
            <a:ext cx="1620000" cy="1620000"/>
          </a:xfrm>
          <a:prstGeom prst="rect">
            <a:avLst/>
          </a:prstGeom>
        </p:spPr>
      </p:pic>
      <p:pic>
        <p:nvPicPr>
          <p:cNvPr id="28" name="Рисунок 27" descr="Зображення, що містить взуття, одежа, хлопчик, малюнок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228265FF-D8BF-3BD9-A73E-6978E95AD4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56" y="1674904"/>
            <a:ext cx="1620000" cy="1620000"/>
          </a:xfrm>
          <a:prstGeom prst="rect">
            <a:avLst/>
          </a:prstGeom>
        </p:spPr>
      </p:pic>
      <p:pic>
        <p:nvPicPr>
          <p:cNvPr id="29" name="Рисунок 28" descr="Зображення, що містить мультфільм, Мультфільм, малюнок, картинки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B93E492D-A941-BF46-5B17-CB81EF4F0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28" y="3107593"/>
            <a:ext cx="1656000" cy="1656000"/>
          </a:xfrm>
          <a:prstGeom prst="rect">
            <a:avLst/>
          </a:prstGeom>
        </p:spPr>
      </p:pic>
      <p:pic>
        <p:nvPicPr>
          <p:cNvPr id="30" name="Рисунок 29" descr="Зображення, що містить взуття, картинки, мультфільм, особ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AE329F6-DAF7-2E18-3B6F-8C55DBB72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60" y="4659135"/>
            <a:ext cx="1620000" cy="1620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BD1A72E-EBBE-D4EE-A35C-E2655471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541" y="6051442"/>
            <a:ext cx="790231" cy="68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7F90E4-29F1-60C3-6688-08C6843B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9464" y="1872790"/>
            <a:ext cx="2663117" cy="274004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37279" y="3722068"/>
            <a:ext cx="23526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42383 0.00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15651 0.379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15248 -0.427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41458 -0.332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16263 0.6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30039 0.400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41041 -0.106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29245 -0.6185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22" y="-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97B16F-0629-4CEA-A765-C337F9689401}"/>
</file>

<file path=customXml/itemProps2.xml><?xml version="1.0" encoding="utf-8"?>
<ds:datastoreItem xmlns:ds="http://schemas.openxmlformats.org/officeDocument/2006/customXml" ds:itemID="{9FBDEACF-271F-49F4-A99F-4CE11E960A76}"/>
</file>

<file path=customXml/itemProps3.xml><?xml version="1.0" encoding="utf-8"?>
<ds:datastoreItem xmlns:ds="http://schemas.openxmlformats.org/officeDocument/2006/customXml" ds:itemID="{E77837BA-7C40-4841-89AB-E810A6F7D0B6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2</cp:revision>
  <dcterms:created xsi:type="dcterms:W3CDTF">2025-04-20T17:34:49Z</dcterms:created>
  <dcterms:modified xsi:type="dcterms:W3CDTF">2025-04-29T09:13:52Z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