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tags" Target="../tags/tag2.xml"/><Relationship Id="rId12" Type="http://schemas.openxmlformats.org/officeDocument/2006/relationships/image" Target="../media/image10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0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435" y="2501265"/>
            <a:ext cx="35337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11</cp:revision>
  <dcterms:created xsi:type="dcterms:W3CDTF">2024-04-16T17:12:00Z</dcterms:created>
  <dcterms:modified xsi:type="dcterms:W3CDTF">2024-06-19T11:05:19Z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</Properties>
</file>