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tadata" ContentType="application/binary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" roundtripDataSignature="AMtx7mgfaS03SJTcsxfMn7kCEfPub/mM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таша Дом" initials="НД" lastIdx="1" clrIdx="0">
    <p:extLst>
      <p:ext uri="{19B8F6BF-5375-455C-9EA6-DF929625EA0E}">
        <p15:presenceInfo xmlns:p15="http://schemas.microsoft.com/office/powerpoint/2012/main" userId="4009fde0227a67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04" autoAdjust="0"/>
  </p:normalViewPr>
  <p:slideViewPr>
    <p:cSldViewPr snapToGrid="0">
      <p:cViewPr>
        <p:scale>
          <a:sx n="50" d="100"/>
          <a:sy n="50" d="100"/>
        </p:scale>
        <p:origin x="2796" y="1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11" Type="http://customschemas.google.com/relationships/presentationmetadata" Target="metadata"/><Relationship Id="rId12" Type="http://schemas.openxmlformats.org/officeDocument/2006/relationships/commentAuthors" Target="commentAuthors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7" Type="http://schemas.openxmlformats.org/officeDocument/2006/relationships/customXml" Target="../customXml/item1.xml"/><Relationship Id="rId18" Type="http://schemas.openxmlformats.org/officeDocument/2006/relationships/customXml" Target="../customXml/item2.xml"/><Relationship Id="rId19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E339F55-649B-7641-0D5A-47CBE5006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utoShape 2" descr="волшебная палочка PNG и картинки пнг | рисунок Векторы и PSD ...">
            <a:extLst>
              <a:ext uri="{FF2B5EF4-FFF2-40B4-BE49-F238E27FC236}">
                <a16:creationId xmlns:a16="http://schemas.microsoft.com/office/drawing/2014/main" id="{92FA2A98-CA34-57F0-94BC-CEA1007BA5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23875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Изображение выглядит как Торт на день рождения, свеча, десерт, пирог&#10;&#10;Автоматически созданное описание">
            <a:extLst>
              <a:ext uri="{FF2B5EF4-FFF2-40B4-BE49-F238E27FC236}">
                <a16:creationId xmlns:a16="http://schemas.microsoft.com/office/drawing/2014/main" id="{F58D9443-1476-764B-7F7F-4D13693D24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364" y="4072458"/>
            <a:ext cx="1759804" cy="175980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еда, Сладость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F52CFADE-38BE-5F4E-C959-A81FDE0D76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7251" y="3482394"/>
            <a:ext cx="1328318" cy="132831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пельсин, еда, иллюстрация, искусство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077DAEC2-766C-D3B4-B5F8-76B00643293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3774" y="909710"/>
            <a:ext cx="1581137" cy="158113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еда, десерт, молочные продукты, мороженое&#10;&#10;Автоматически созданное описание">
            <a:extLst>
              <a:ext uri="{FF2B5EF4-FFF2-40B4-BE49-F238E27FC236}">
                <a16:creationId xmlns:a16="http://schemas.microsoft.com/office/drawing/2014/main" id="{C76E36AF-1A20-50D1-1D7A-957F214830B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23963" y="1527960"/>
            <a:ext cx="1581137" cy="158113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цветок, сердце, розовый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A1F1B878-0042-2301-8992-5DE2F18E47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80787" y="3748904"/>
            <a:ext cx="1177399" cy="117739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искусство&#10;&#10;Автоматически созданное описание с низким доверительным уровнем">
            <a:extLst>
              <a:ext uri="{FF2B5EF4-FFF2-40B4-BE49-F238E27FC236}">
                <a16:creationId xmlns:a16="http://schemas.microsoft.com/office/drawing/2014/main" id="{D279509F-B2DC-2C73-2D53-5AE77D4AB36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08798" y="2481943"/>
            <a:ext cx="1493486" cy="1493486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7D15D40E-615E-A0A3-2611-630B4082287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052170" y="1024943"/>
            <a:ext cx="1257143" cy="1257143"/>
          </a:xfrm>
          <a:prstGeom prst="rect">
            <a:avLst/>
          </a:prstGeom>
        </p:spPr>
      </p:pic>
      <p:sp>
        <p:nvSpPr>
          <p:cNvPr id="23" name="Облако 22">
            <a:extLst>
              <a:ext uri="{FF2B5EF4-FFF2-40B4-BE49-F238E27FC236}">
                <a16:creationId xmlns:a16="http://schemas.microsoft.com/office/drawing/2014/main" id="{6AFFE13A-4F91-3399-9F20-74E70200F517}"/>
              </a:ext>
            </a:extLst>
          </p:cNvPr>
          <p:cNvSpPr/>
          <p:nvPr/>
        </p:nvSpPr>
        <p:spPr>
          <a:xfrm>
            <a:off x="5703932" y="966515"/>
            <a:ext cx="1613642" cy="1680897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</a:p>
        </p:txBody>
      </p:sp>
      <p:sp>
        <p:nvSpPr>
          <p:cNvPr id="24" name="Облако 23">
            <a:extLst>
              <a:ext uri="{FF2B5EF4-FFF2-40B4-BE49-F238E27FC236}">
                <a16:creationId xmlns:a16="http://schemas.microsoft.com/office/drawing/2014/main" id="{3BB3C1B5-EE2F-5F89-D28F-3836E61E434D}"/>
              </a:ext>
            </a:extLst>
          </p:cNvPr>
          <p:cNvSpPr/>
          <p:nvPr/>
        </p:nvSpPr>
        <p:spPr>
          <a:xfrm>
            <a:off x="7472218" y="2451870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ЗЕ</a:t>
            </a:r>
            <a:endParaRPr lang="ru-RU" sz="3600" dirty="0"/>
          </a:p>
        </p:txBody>
      </p:sp>
      <p:sp>
        <p:nvSpPr>
          <p:cNvPr id="25" name="Облако 24">
            <a:extLst>
              <a:ext uri="{FF2B5EF4-FFF2-40B4-BE49-F238E27FC236}">
                <a16:creationId xmlns:a16="http://schemas.microsoft.com/office/drawing/2014/main" id="{1D763F6B-CF0C-C87E-9632-70D68E54DE7D}"/>
              </a:ext>
            </a:extLst>
          </p:cNvPr>
          <p:cNvSpPr/>
          <p:nvPr/>
        </p:nvSpPr>
        <p:spPr>
          <a:xfrm>
            <a:off x="7983329" y="842855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</a:p>
        </p:txBody>
      </p:sp>
      <p:sp>
        <p:nvSpPr>
          <p:cNvPr id="26" name="Облако 25">
            <a:extLst>
              <a:ext uri="{FF2B5EF4-FFF2-40B4-BE49-F238E27FC236}">
                <a16:creationId xmlns:a16="http://schemas.microsoft.com/office/drawing/2014/main" id="{3E08295A-769F-7582-6021-BEE18C44D308}"/>
              </a:ext>
            </a:extLst>
          </p:cNvPr>
          <p:cNvSpPr/>
          <p:nvPr/>
        </p:nvSpPr>
        <p:spPr>
          <a:xfrm>
            <a:off x="9723963" y="1605278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ЗУ</a:t>
            </a:r>
          </a:p>
        </p:txBody>
      </p:sp>
      <p:sp>
        <p:nvSpPr>
          <p:cNvPr id="27" name="Облако 26">
            <a:extLst>
              <a:ext uri="{FF2B5EF4-FFF2-40B4-BE49-F238E27FC236}">
                <a16:creationId xmlns:a16="http://schemas.microsoft.com/office/drawing/2014/main" id="{29B286C2-1225-0083-31DB-E4C3E888D858}"/>
              </a:ext>
            </a:extLst>
          </p:cNvPr>
          <p:cNvSpPr/>
          <p:nvPr/>
        </p:nvSpPr>
        <p:spPr>
          <a:xfrm>
            <a:off x="5722100" y="3400317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ЗІ</a:t>
            </a:r>
          </a:p>
        </p:txBody>
      </p:sp>
      <p:sp>
        <p:nvSpPr>
          <p:cNvPr id="28" name="Облако 27">
            <a:extLst>
              <a:ext uri="{FF2B5EF4-FFF2-40B4-BE49-F238E27FC236}">
                <a16:creationId xmlns:a16="http://schemas.microsoft.com/office/drawing/2014/main" id="{77C1E2D4-97A4-30B1-8813-A3F6224479BD}"/>
              </a:ext>
            </a:extLst>
          </p:cNvPr>
          <p:cNvSpPr/>
          <p:nvPr/>
        </p:nvSpPr>
        <p:spPr>
          <a:xfrm>
            <a:off x="7697159" y="4074956"/>
            <a:ext cx="1699296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ЗО</a:t>
            </a:r>
          </a:p>
        </p:txBody>
      </p:sp>
      <p:sp>
        <p:nvSpPr>
          <p:cNvPr id="29" name="Облако 28">
            <a:extLst>
              <a:ext uri="{FF2B5EF4-FFF2-40B4-BE49-F238E27FC236}">
                <a16:creationId xmlns:a16="http://schemas.microsoft.com/office/drawing/2014/main" id="{897C783A-63F1-29EA-E83E-4D99F85072BB}"/>
              </a:ext>
            </a:extLst>
          </p:cNvPr>
          <p:cNvSpPr/>
          <p:nvPr/>
        </p:nvSpPr>
        <p:spPr>
          <a:xfrm>
            <a:off x="9597384" y="3422733"/>
            <a:ext cx="1613642" cy="1605231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ЗА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DA4C9E-274E-A176-0787-E20F4C3EB6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306" y="1522854"/>
            <a:ext cx="2931808" cy="2931808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279" y="1368171"/>
            <a:ext cx="3819524" cy="381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8DDB05-5B8E-424F-B690-CC426CB43ECC}"/>
</file>

<file path=customXml/itemProps2.xml><?xml version="1.0" encoding="utf-8"?>
<ds:datastoreItem xmlns:ds="http://schemas.openxmlformats.org/officeDocument/2006/customXml" ds:itemID="{584A04A1-EFA7-4142-BB2D-A51F401800EA}"/>
</file>

<file path=customXml/itemProps3.xml><?xml version="1.0" encoding="utf-8"?>
<ds:datastoreItem xmlns:ds="http://schemas.openxmlformats.org/officeDocument/2006/customXml" ds:itemID="{AA29500A-526F-487D-898A-84365019FA9F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7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Наташа Труляева</dc:creator>
  <cp:lastModifiedBy>Администратор</cp:lastModifiedBy>
  <cp:revision>25</cp:revision>
  <dcterms:modified xsi:type="dcterms:W3CDTF">2024-12-20T12:13:06Z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