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4A75-EC4D-4F98-A127-E6183E250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9719C-01B1-43C7-9462-A77F48FAD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FF3DB-2745-453B-BDEB-B33FFC77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9A0C7-601A-4CCC-A251-783FACC6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24270-79AB-446B-AE2F-C0EBC53F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93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27411-CDF9-4E6C-B1EE-F5A0B08A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35AABE-9484-4476-85D6-7BFB814A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7BCAF-0DEB-489D-ACA7-A80BC8D2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069B2-962D-4600-B544-209C84D8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0D5F8-67F0-4DE9-900F-A9E110EF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689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67BB6-94E7-49C2-956D-72EBBBC28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B6906-C755-4130-8668-AD491BA49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3E0D8-E091-496A-B913-731BB397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1ABB0-68BE-44F7-9959-5E3AD6DF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39A15-8401-4BB1-ABB0-62DBB8AD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1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1346-D328-4FE7-834C-2DFFE486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C6142-8DF7-4639-A245-A3D64BAE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C92AB-60EF-42A7-949F-40A545FF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B638C-D9F2-4E74-8D17-97B7628C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1B3DC-C91B-4914-BCBF-D42969C2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355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F182-9703-47B0-91F7-DAD9F665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B94EA-0766-47DC-85B0-8CBDC8CD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D1041-E2E4-47E8-9D27-B93DD0FF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22EB3-D34F-4993-885A-E98A3E9E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660A5-FB43-4427-9E36-38744908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08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3840F-8A72-4900-95DD-91D5BB5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07C79-3440-4639-AB52-23DBA97F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4116B-C014-462C-9B7A-0F5033E6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5F80F-CDCE-43FB-9C30-9528ACA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9F55-605C-47E7-969F-CED24FE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644A9-5512-4A9C-816E-E7BF2F6D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50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C389-2645-4F61-9295-A46B0CD9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3F287-809B-4CA4-B1DD-28E6C170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B739C7-71BE-4262-8892-74F47FA12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9F97BE-A3B5-4C2F-B94C-CC5BD77F6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84A8B-B95F-4FA8-A1E7-8FD1F2868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180BC-7E0A-4EA7-A34B-E4E4E554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833F50-55B3-41C2-AD49-C9696F79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20F62B-D7EF-4C23-AC1C-F18059AB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91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A5CC-F965-4465-A9B4-4031C817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1E096-3732-49ED-8AEB-D991B2C3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F6974-4DAF-423F-AD4A-8E07EF31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739489-60A7-49A2-80FB-2012E67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328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BFB048-BBDB-447D-84FF-05B38C36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828142-BB72-41AB-A44D-44E7DF43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58C630-7EC0-4AAB-B213-6BDC81CD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43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005F-F21D-4D40-A515-7080F356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9FF7D-911C-4FD9-9B35-8C10C475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0C59E-9AA5-4683-ADB0-9AC74DCC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64E049-9CD1-48FC-861B-4E503701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C824C-5E33-4FF1-9A02-776AFF7A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2B41D-976C-4008-AD45-4796BED3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506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33D6-FBAF-494C-AA51-1F1E533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11C048-5449-4138-A120-BBD07EBFC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DECCB-10FE-4C76-A3E5-AAB45F5D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4DC78-4BB2-4F0D-AD30-489EA254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6FD33-7A55-4CF4-8D37-FBB1F6BE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48187-19F3-41E2-8E4A-CD50F0D1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173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C6978-3F3F-42CC-9BA6-AECEF5C7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ACB0-A5A3-4D4A-BC00-1DF6297F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3F10D-8217-4D87-A150-1AC137FAC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7CE0-378F-4155-B1FE-D6339E60DC44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31BF8-8837-474C-9696-5A402A24C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D6660-2189-4EE8-8641-1D429A56E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6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6A81C-4593-4D99-9E28-6568DB14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2FF59D29-7877-47B3-A28A-2E952F17F06F}"/>
              </a:ext>
            </a:extLst>
          </p:cNvPr>
          <p:cNvSpPr/>
          <p:nvPr/>
        </p:nvSpPr>
        <p:spPr>
          <a:xfrm>
            <a:off x="5672076" y="1425286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0D62CE0-74C7-4FDA-8D11-66F950DE5828}"/>
              </a:ext>
            </a:extLst>
          </p:cNvPr>
          <p:cNvSpPr/>
          <p:nvPr/>
        </p:nvSpPr>
        <p:spPr>
          <a:xfrm>
            <a:off x="605568" y="1445742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2A73FC2-1AEE-4E54-83FA-D3AA14194C22}"/>
              </a:ext>
            </a:extLst>
          </p:cNvPr>
          <p:cNvSpPr/>
          <p:nvPr/>
        </p:nvSpPr>
        <p:spPr>
          <a:xfrm>
            <a:off x="3768067" y="2196087"/>
            <a:ext cx="1825565" cy="1710977"/>
          </a:xfrm>
          <a:prstGeom prst="ellipse">
            <a:avLst/>
          </a:prstGeom>
          <a:solidFill>
            <a:schemeClr val="lt1">
              <a:alpha val="85000"/>
            </a:schemeClr>
          </a:solidFill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весло">
            <a:extLst>
              <a:ext uri="{FF2B5EF4-FFF2-40B4-BE49-F238E27FC236}">
                <a16:creationId xmlns:a16="http://schemas.microsoft.com/office/drawing/2014/main" id="{A648E03F-2954-4F0D-85CD-0F0DCE5E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74" y="1857937"/>
            <a:ext cx="2171070" cy="2171070"/>
          </a:xfrm>
          <a:prstGeom prst="rect">
            <a:avLst/>
          </a:prstGeom>
        </p:spPr>
      </p:pic>
      <p:pic>
        <p:nvPicPr>
          <p:cNvPr id="11" name="ласты">
            <a:extLst>
              <a:ext uri="{FF2B5EF4-FFF2-40B4-BE49-F238E27FC236}">
                <a16:creationId xmlns:a16="http://schemas.microsoft.com/office/drawing/2014/main" id="{C99DE1DF-0897-4616-8103-3B5FB568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9" y="1841175"/>
            <a:ext cx="2452366" cy="2452366"/>
          </a:xfrm>
          <a:prstGeom prst="rect">
            <a:avLst/>
          </a:prstGeom>
        </p:spPr>
      </p:pic>
      <p:pic>
        <p:nvPicPr>
          <p:cNvPr id="29" name="фокусник">
            <a:extLst>
              <a:ext uri="{FF2B5EF4-FFF2-40B4-BE49-F238E27FC236}">
                <a16:creationId xmlns:a16="http://schemas.microsoft.com/office/drawing/2014/main" id="{2A1C4AA1-2E29-4700-A70D-100F613C8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03" y="1768137"/>
            <a:ext cx="2431264" cy="2507243"/>
          </a:xfrm>
          <a:prstGeom prst="rect">
            <a:avLst/>
          </a:prstGeom>
        </p:spPr>
      </p:pic>
      <p:pic>
        <p:nvPicPr>
          <p:cNvPr id="31" name="космонавт">
            <a:extLst>
              <a:ext uri="{FF2B5EF4-FFF2-40B4-BE49-F238E27FC236}">
                <a16:creationId xmlns:a16="http://schemas.microsoft.com/office/drawing/2014/main" id="{32DBE5EF-5B9D-46DE-BDA6-D6C5B331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4" y="1775304"/>
            <a:ext cx="2479581" cy="247958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78E148-0C8D-4AF6-9C5A-D4D100F09D74}"/>
              </a:ext>
            </a:extLst>
          </p:cNvPr>
          <p:cNvSpPr/>
          <p:nvPr/>
        </p:nvSpPr>
        <p:spPr>
          <a:xfrm>
            <a:off x="1624739" y="5021008"/>
            <a:ext cx="6057104" cy="1504336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74CF2-616D-40CB-B9F9-1D5448F6100E}"/>
              </a:ext>
            </a:extLst>
          </p:cNvPr>
          <p:cNvSpPr txBox="1"/>
          <p:nvPr/>
        </p:nvSpPr>
        <p:spPr>
          <a:xfrm>
            <a:off x="1797584" y="5071962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Космонавт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BE548A28-A6F6-4E2F-A413-E1EB8B0F5FB0}"/>
              </a:ext>
            </a:extLst>
          </p:cNvPr>
          <p:cNvCxnSpPr>
            <a:cxnSpLocks/>
          </p:cNvCxnSpPr>
          <p:nvPr/>
        </p:nvCxnSpPr>
        <p:spPr>
          <a:xfrm rot="5400000">
            <a:off x="3798265" y="5408088"/>
            <a:ext cx="1506342" cy="732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346BFB0-6B92-4B11-9A36-1660E056EEE0}"/>
              </a:ext>
            </a:extLst>
          </p:cNvPr>
          <p:cNvSpPr txBox="1"/>
          <p:nvPr/>
        </p:nvSpPr>
        <p:spPr>
          <a:xfrm>
            <a:off x="4729681" y="5855337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Фокусник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C419C1F-2C7B-4724-9F01-5F8E93C64C13}"/>
              </a:ext>
            </a:extLst>
          </p:cNvPr>
          <p:cNvSpPr/>
          <p:nvPr/>
        </p:nvSpPr>
        <p:spPr>
          <a:xfrm>
            <a:off x="2526790" y="313019"/>
            <a:ext cx="4424855" cy="1047713"/>
          </a:xfrm>
          <a:prstGeom prst="ellipse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D3E4C-8A62-43BA-A402-68CEFA98F3DE}"/>
              </a:ext>
            </a:extLst>
          </p:cNvPr>
          <p:cNvSpPr txBox="1"/>
          <p:nvPr/>
        </p:nvSpPr>
        <p:spPr>
          <a:xfrm>
            <a:off x="3296384" y="487518"/>
            <a:ext cx="284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Професія</a:t>
            </a:r>
            <a:endParaRPr lang="ru-K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343E6-EB3B-4C09-80C9-00F0A11B1170}"/>
              </a:ext>
            </a:extLst>
          </p:cNvPr>
          <p:cNvSpPr txBox="1"/>
          <p:nvPr/>
        </p:nvSpPr>
        <p:spPr>
          <a:xfrm>
            <a:off x="1720769" y="5660561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B1F6D-E8E8-4C42-8C9B-A69B8EB0B384}"/>
              </a:ext>
            </a:extLst>
          </p:cNvPr>
          <p:cNvSpPr txBox="1"/>
          <p:nvPr/>
        </p:nvSpPr>
        <p:spPr>
          <a:xfrm>
            <a:off x="4886401" y="5034472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Скутер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01CF72-C053-410A-8716-34EE9616AF96}"/>
              </a:ext>
            </a:extLst>
          </p:cNvPr>
          <p:cNvSpPr txBox="1"/>
          <p:nvPr/>
        </p:nvSpPr>
        <p:spPr>
          <a:xfrm>
            <a:off x="3343224" y="529302"/>
            <a:ext cx="270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K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211AD9-47BC-4E38-986D-E50BDA6E43FC}"/>
              </a:ext>
            </a:extLst>
          </p:cNvPr>
          <p:cNvSpPr txBox="1"/>
          <p:nvPr/>
        </p:nvSpPr>
        <p:spPr>
          <a:xfrm>
            <a:off x="1720769" y="5754975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3F19AC-704A-431A-9587-EEFA01225E80}"/>
              </a:ext>
            </a:extLst>
          </p:cNvPr>
          <p:cNvSpPr txBox="1"/>
          <p:nvPr/>
        </p:nvSpPr>
        <p:spPr>
          <a:xfrm>
            <a:off x="4798544" y="5033987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42D9BD-1BA7-4E9D-AD3A-18D99C529FAE}"/>
              </a:ext>
            </a:extLst>
          </p:cNvPr>
          <p:cNvSpPr txBox="1"/>
          <p:nvPr/>
        </p:nvSpPr>
        <p:spPr>
          <a:xfrm>
            <a:off x="3322201" y="526075"/>
            <a:ext cx="271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68D2AD-D59C-46B3-B24A-41B21DC800DF}"/>
              </a:ext>
            </a:extLst>
          </p:cNvPr>
          <p:cNvSpPr txBox="1"/>
          <p:nvPr/>
        </p:nvSpPr>
        <p:spPr>
          <a:xfrm>
            <a:off x="1830855" y="5135782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Фломастери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C7AB2F-F256-4A98-9D1E-B09933BE9414}"/>
              </a:ext>
            </a:extLst>
          </p:cNvPr>
          <p:cNvSpPr txBox="1"/>
          <p:nvPr/>
        </p:nvSpPr>
        <p:spPr>
          <a:xfrm>
            <a:off x="4410176" y="5867951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Веселка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BCA2D3-1C17-49DE-A0DB-FBAB01231293}"/>
              </a:ext>
            </a:extLst>
          </p:cNvPr>
          <p:cNvSpPr txBox="1"/>
          <p:nvPr/>
        </p:nvSpPr>
        <p:spPr>
          <a:xfrm>
            <a:off x="3239988" y="506726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Кольори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9D8803-F099-4771-AFE9-21F0FBA493D4}"/>
              </a:ext>
            </a:extLst>
          </p:cNvPr>
          <p:cNvSpPr txBox="1"/>
          <p:nvPr/>
        </p:nvSpPr>
        <p:spPr>
          <a:xfrm>
            <a:off x="2192465" y="5796527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Ласти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70B16E-E121-4F2C-B35A-8FF1CB2AED26}"/>
              </a:ext>
            </a:extLst>
          </p:cNvPr>
          <p:cNvSpPr txBox="1"/>
          <p:nvPr/>
        </p:nvSpPr>
        <p:spPr>
          <a:xfrm>
            <a:off x="5335974" y="5046966"/>
            <a:ext cx="200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Весло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51AEAD-9B54-4565-A080-2E0C82729567}"/>
              </a:ext>
            </a:extLst>
          </p:cNvPr>
          <p:cNvSpPr txBox="1"/>
          <p:nvPr/>
        </p:nvSpPr>
        <p:spPr>
          <a:xfrm>
            <a:off x="3062445" y="473272"/>
            <a:ext cx="327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B86F8E-B68F-43F1-8C4C-BC9FA76280CE}"/>
              </a:ext>
            </a:extLst>
          </p:cNvPr>
          <p:cNvSpPr txBox="1"/>
          <p:nvPr/>
        </p:nvSpPr>
        <p:spPr>
          <a:xfrm>
            <a:off x="4012590" y="2515441"/>
            <a:ext cx="1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спільне</a:t>
            </a:r>
            <a:endParaRPr lang="ru-KZ" sz="2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862FDE-B8CE-4684-964A-6989AC340793}"/>
              </a:ext>
            </a:extLst>
          </p:cNvPr>
          <p:cNvSpPr txBox="1"/>
          <p:nvPr/>
        </p:nvSpPr>
        <p:spPr>
          <a:xfrm>
            <a:off x="3829106" y="3104513"/>
            <a:ext cx="171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відмінності</a:t>
            </a:r>
            <a:endParaRPr lang="ru-KZ" sz="2000" b="1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C9D8433-960F-4B3D-8245-ED4240AB7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35" y="1075178"/>
            <a:ext cx="1997421" cy="210744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5A0649-3631-4D2B-974F-65F5A4C99723}"/>
              </a:ext>
            </a:extLst>
          </p:cNvPr>
          <p:cNvCxnSpPr>
            <a:cxnSpLocks/>
          </p:cNvCxnSpPr>
          <p:nvPr/>
        </p:nvCxnSpPr>
        <p:spPr>
          <a:xfrm flipH="1">
            <a:off x="3904422" y="3031979"/>
            <a:ext cx="1518599" cy="19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45858F0-0ED6-7DEF-F682-D61FE6D58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7" y="1746238"/>
            <a:ext cx="3253779" cy="2440335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0FA44621-0E41-2C77-82B1-060909D2D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6" y="1621953"/>
            <a:ext cx="2479581" cy="2479581"/>
          </a:xfrm>
          <a:prstGeom prst="rect">
            <a:avLst/>
          </a:prstGeom>
        </p:spPr>
      </p:pic>
      <p:pic>
        <p:nvPicPr>
          <p:cNvPr id="21" name="весна">
            <a:extLst>
              <a:ext uri="{FF2B5EF4-FFF2-40B4-BE49-F238E27FC236}">
                <a16:creationId xmlns:a16="http://schemas.microsoft.com/office/drawing/2014/main" id="{D4C651D4-61F3-470F-870C-6F919AA149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339" y="1868533"/>
            <a:ext cx="2376649" cy="2376649"/>
          </a:xfrm>
          <a:prstGeom prst="rect">
            <a:avLst/>
          </a:prstGeom>
        </p:spPr>
      </p:pic>
      <p:pic>
        <p:nvPicPr>
          <p:cNvPr id="23" name="осень">
            <a:extLst>
              <a:ext uri="{FF2B5EF4-FFF2-40B4-BE49-F238E27FC236}">
                <a16:creationId xmlns:a16="http://schemas.microsoft.com/office/drawing/2014/main" id="{3ADD1185-4705-48DE-8779-445D9F4009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93" y="1879864"/>
            <a:ext cx="2365318" cy="236531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дуга, Красочность, круг&#10;&#10;Автоматически созданное описание">
            <a:extLst>
              <a:ext uri="{FF2B5EF4-FFF2-40B4-BE49-F238E27FC236}">
                <a16:creationId xmlns:a16="http://schemas.microsoft.com/office/drawing/2014/main" id="{75A9C2B1-E31E-CA4C-CDF6-EE184FD71C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51" y="1647331"/>
            <a:ext cx="2699846" cy="2699846"/>
          </a:xfrm>
          <a:prstGeom prst="rect">
            <a:avLst/>
          </a:prstGeom>
        </p:spPr>
      </p:pic>
      <p:pic>
        <p:nvPicPr>
          <p:cNvPr id="15" name="фломастеры">
            <a:extLst>
              <a:ext uri="{FF2B5EF4-FFF2-40B4-BE49-F238E27FC236}">
                <a16:creationId xmlns:a16="http://schemas.microsoft.com/office/drawing/2014/main" id="{9A250D1F-CACB-49E3-8EA4-A4D23A6EA8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7" y="1853758"/>
            <a:ext cx="2135576" cy="2135576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9730" y="3410313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/>
      <p:bldP spid="5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2024-08-18T18:35:12Z</dcterms:created>
  <dcterms:modified xsi:type="dcterms:W3CDTF">2024-12-06T21:05:08Z</dcterms:modified>
</cp:coreProperties>
</file>