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ина, дизайн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70" y="4350722"/>
            <a:ext cx="2057862" cy="205786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6571" y="1139070"/>
            <a:ext cx="1824266" cy="182426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9973" y="4631610"/>
            <a:ext cx="1835077" cy="183507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170" y="2151380"/>
            <a:ext cx="42291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2024-07-05T12:08:29Z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