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242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16505-4503-4441-8AFE-E82D0EB21FD3}"/>
</file>

<file path=customXml/itemProps2.xml><?xml version="1.0" encoding="utf-8"?>
<ds:datastoreItem xmlns:ds="http://schemas.openxmlformats.org/officeDocument/2006/customXml" ds:itemID="{D4FA6270-56D9-43CE-8B61-3ACC0A45F25B}"/>
</file>

<file path=customXml/itemProps3.xml><?xml version="1.0" encoding="utf-8"?>
<ds:datastoreItem xmlns:ds="http://schemas.openxmlformats.org/officeDocument/2006/customXml" ds:itemID="{42AA2AA7-CA58-421F-B43F-C0734E72614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