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836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13.08.2024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microsoft.com/office/2007/relationships/hdphoto" Target="../media/hdphoto1.wdp"/><Relationship Id="rId19" Type="http://schemas.openxmlformats.org/officeDocument/2006/relationships/image" Target="../media/image16.png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393700" y="430150"/>
            <a:ext cx="8344512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6" name="Рисунок 5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9C018433-6FE9-D861-172A-66892004FC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616" y="3445769"/>
            <a:ext cx="2654912" cy="2654912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аксессуар, корона, королевские драгоценности, украшенный драгоценностями головной убор&#10;&#10;Автоматически созданное описание">
            <a:extLst>
              <a:ext uri="{FF2B5EF4-FFF2-40B4-BE49-F238E27FC236}">
                <a16:creationId xmlns:a16="http://schemas.microsoft.com/office/drawing/2014/main" id="{F3B31003-2A09-C94E-A813-4352F17301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659" y="558221"/>
            <a:ext cx="2065503" cy="203280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ранспорт, кран, Строительное оборудование&#10;&#10;Автоматически созданное описание">
            <a:extLst>
              <a:ext uri="{FF2B5EF4-FFF2-40B4-BE49-F238E27FC236}">
                <a16:creationId xmlns:a16="http://schemas.microsoft.com/office/drawing/2014/main" id="{5189592E-21F2-9437-5052-891D849F5C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198" y="620453"/>
            <a:ext cx="1711995" cy="171199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одежда, куртка, рукав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DD2115CC-C594-5A20-1AFD-E9CF5AD8F4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770" y="547465"/>
            <a:ext cx="2063458" cy="206345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ебель, кровать, постельные принадлежности, спальная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8A29F6FB-41AF-6444-8E0B-B97A1B090D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33" y="892918"/>
            <a:ext cx="1965879" cy="147440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72D637F6-3896-2F59-7615-9C17031F5F8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912" y="697248"/>
            <a:ext cx="1946722" cy="1893777"/>
          </a:xfrm>
          <a:prstGeom prst="rect">
            <a:avLst/>
          </a:prstGeom>
        </p:spPr>
      </p:pic>
      <p:pic>
        <p:nvPicPr>
          <p:cNvPr id="8" name="Рисунок 7" descr="Изображение выглядит как фрукт, виноград, Натуральные продукты, Бессемянный плод&#10;&#10;Автоматически созданное описание">
            <a:extLst>
              <a:ext uri="{FF2B5EF4-FFF2-40B4-BE49-F238E27FC236}">
                <a16:creationId xmlns:a16="http://schemas.microsoft.com/office/drawing/2014/main" id="{9A98764D-903F-88CA-744D-3E3A67B0259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643" y="773008"/>
            <a:ext cx="1717391" cy="1703974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A4B4339C-A3A5-F7E8-F013-71A7ECB0A07D}"/>
              </a:ext>
            </a:extLst>
          </p:cNvPr>
          <p:cNvGrpSpPr/>
          <p:nvPr/>
        </p:nvGrpSpPr>
        <p:grpSpPr>
          <a:xfrm>
            <a:off x="6089815" y="734252"/>
            <a:ext cx="2120723" cy="1680742"/>
            <a:chOff x="5475559" y="6760674"/>
            <a:chExt cx="2077208" cy="1646255"/>
          </a:xfrm>
        </p:grpSpPr>
        <p:pic>
          <p:nvPicPr>
            <p:cNvPr id="15" name="Рисунок 14" descr="Изображение выглядит как фрукт, дыня, Арбуз, арбуз&#10;&#10;Автоматически созданное описание">
              <a:extLst>
                <a:ext uri="{FF2B5EF4-FFF2-40B4-BE49-F238E27FC236}">
                  <a16:creationId xmlns:a16="http://schemas.microsoft.com/office/drawing/2014/main" id="{1EED88E6-3393-7BEA-2F3C-E671C4E51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559" y="6760674"/>
              <a:ext cx="1544504" cy="1598659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фрукт, дыня, Арбуз, арбуз&#10;&#10;Автоматически созданное описание">
              <a:extLst>
                <a:ext uri="{FF2B5EF4-FFF2-40B4-BE49-F238E27FC236}">
                  <a16:creationId xmlns:a16="http://schemas.microsoft.com/office/drawing/2014/main" id="{E9CB1C75-1209-2092-9EB8-B54EEA7E0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8263" y="6808270"/>
              <a:ext cx="1544504" cy="1598659"/>
            </a:xfrm>
            <a:prstGeom prst="rect">
              <a:avLst/>
            </a:prstGeom>
          </p:spPr>
        </p:pic>
      </p:grpSp>
      <p:pic>
        <p:nvPicPr>
          <p:cNvPr id="10" name="Рисунок 9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2B876BD8-F51E-27C8-BCF8-D4F5DBE9C3A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54" y="518597"/>
            <a:ext cx="2063458" cy="206345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зарисовка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638204D-BA5B-794F-48B6-E06858CF89F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010" y="391958"/>
            <a:ext cx="2466074" cy="24660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3F16D0-4B6B-0495-6404-4C04135A4A4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backgroundMark x1="29102" y1="35742" x2="43457" y2="37695"/>
                        <a14:backgroundMark x1="42969" y1="33691" x2="61621" y2="35254"/>
                        <a14:backgroundMark x1="48340" y1="36719" x2="71484" y2="37695"/>
                        <a14:backgroundMark x1="81348" y1="34766" x2="65625" y2="29785"/>
                        <a14:backgroundMark x1="49316" y1="31250" x2="61621" y2="28320"/>
                        <a14:backgroundMark x1="52832" y1="29297" x2="36035" y2="29785"/>
                        <a14:backgroundMark x1="17773" y1="36230" x2="25195" y2="32715"/>
                        <a14:backgroundMark x1="27148" y1="31738" x2="33594" y2="31738"/>
                        <a14:backgroundMark x1="17285" y1="32715" x2="19336" y2="32520"/>
                        <a14:backgroundMark x1="18457" y1="31152" x2="20605" y2="31836"/>
                        <a14:backgroundMark x1="28223" y1="29688" x2="31641" y2="28809"/>
                        <a14:backgroundMark x1="66992" y1="28906" x2="70898" y2="29883"/>
                        <a14:backgroundMark x1="82129" y1="32031" x2="84180" y2="33691"/>
                        <a14:backgroundMark x1="87988" y1="34180" x2="87207" y2="26367"/>
                        <a14:backgroundMark x1="84863" y1="20801" x2="78711" y2="27637"/>
                        <a14:backgroundMark x1="88672" y1="35645" x2="87402" y2="34961"/>
                        <a14:backgroundMark x1="69434" y1="35449" x2="75684" y2="36523"/>
                        <a14:backgroundMark x1="13184" y1="34180" x2="13184" y2="25000"/>
                        <a14:backgroundMark x1="14453" y1="22070" x2="19336" y2="22949"/>
                        <a14:backgroundMark x1="14258" y1="36230" x2="14258" y2="36035"/>
                      </a14:backgroundRemoval>
                    </a14:imgEffect>
                  </a14:imgLayer>
                </a14:imgProps>
              </a:ext>
            </a:extLst>
          </a:blip>
          <a:srcRect t="33290"/>
          <a:stretch/>
        </p:blipFill>
        <p:spPr>
          <a:xfrm>
            <a:off x="5975616" y="4324350"/>
            <a:ext cx="2654912" cy="1771092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255" y="138936"/>
            <a:ext cx="5342785" cy="5438192"/>
          </a:xfrm>
          <a:prstGeom prst="rect">
            <a:avLst/>
          </a:prstGeom>
        </p:spPr>
      </p:pic>
      <p:pic>
        <p:nvPicPr>
          <p:cNvPr id="171" name="Picture 170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89849" y="3142424"/>
            <a:ext cx="3057525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4.375E-6 0.45209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59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36445 -4.8148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29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36445 -4.81481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L -1.875E-6 0.4669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33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445 -4.81481E-6 L -0.05729 -4.81481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445 -4.81481E-6 L -0.05729 -4.81481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1.66667E-6 0.43704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5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-4.81481E-6 L -0.20586 -4.81481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5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-4.81481E-6 L -0.20586 -4.81481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 L 2.08333E-6 0.43403 " pathEditMode="relative" rAng="0" ptsTypes="AA">
                                      <p:cBhvr>
                                        <p:cTn id="6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69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586 -4.81481E-6 L -0.44623 -4.81481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586 -4.81481E-6 L -0.44623 -4.81481E-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33333E-6 L 0.00469 0.4588 " pathEditMode="relative" rAng="0" ptsTypes="AA">
                                      <p:cBhvr>
                                        <p:cTn id="7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2294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623 -4.81481E-6 L 0.02604 -4.81481E-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7" y="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623 -4.81481E-6 L 0.02604 -4.81481E-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-3.54167E-6 0.4449 " pathEditMode="relative" rAng="0" ptsTypes="AA">
                                      <p:cBhvr>
                                        <p:cTn id="9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45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-4.81481E-6 L -0.32682 -4.81481E-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3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-4.81481E-6 L -0.32682 -4.81481E-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1.66667E-6 0.43542 " pathEditMode="relative" rAng="0" ptsTypes="AA">
                                      <p:cBhvr>
                                        <p:cTn id="113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759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682 -4.81481E-6 L -0.00925 -4.81481E-6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0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682 -4.81481E-6 L -0.00925 -4.81481E-6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07407E-6 L -2.91667E-6 0.46435 " pathEditMode="relative" rAng="0" ptsTypes="AA">
                                      <p:cBhvr>
                                        <p:cTn id="13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218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5 -4.81481E-6 L -0.47461 -4.81481E-6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8" y="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5 -4.81481E-6 L -0.47461 -4.81481E-6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000"/>
                            </p:stCondLst>
                            <p:childTnLst>
                              <p:par>
                                <p:cTn id="1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-1.04167E-6 0.41875 " pathEditMode="relative" rAng="0" ptsTypes="AA">
                                      <p:cBhvr>
                                        <p:cTn id="14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926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461 -4.81481E-6 L -0.12565 -4.81481E-6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0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461 -4.81481E-6 L -0.12565 -4.81481E-6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000"/>
                            </p:stCondLst>
                            <p:childTnLst>
                              <p:par>
                                <p:cTn id="1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28</cp:revision>
  <dcterms:created xsi:type="dcterms:W3CDTF">2024-07-21T13:02:50Z</dcterms:created>
  <dcterms:modified xsi:type="dcterms:W3CDTF">2024-08-13T20:36:47Z</dcterms:modified>
</cp:coreProperties>
</file>