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48" y="2842950"/>
            <a:ext cx="1310271" cy="13102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173" y="780434"/>
            <a:ext cx="1425739" cy="14257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70" y="4508837"/>
            <a:ext cx="1695301" cy="16953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3" y="727107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4651339"/>
            <a:ext cx="1410296" cy="14102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0" y="2515176"/>
            <a:ext cx="1893868" cy="18938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6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60796" y="2692554"/>
            <a:ext cx="1549647" cy="1392866"/>
            <a:chOff x="5860796" y="2692554"/>
            <a:chExt cx="1549647" cy="139286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796" y="2735289"/>
              <a:ext cx="1549647" cy="135013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 flipH="1">
              <a:off x="6584041" y="2692554"/>
              <a:ext cx="810585" cy="1380347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8494CC3-BC22-4A6D-A7F1-E5A3D12C49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65" y="-7582"/>
            <a:ext cx="839335" cy="78043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21" y="1231725"/>
            <a:ext cx="4232801" cy="4331236"/>
          </a:xfrm>
          <a:prstGeom prst="rect">
            <a:avLst/>
          </a:prstGeom>
        </p:spPr>
      </p:pic>
      <p:pic>
        <p:nvPicPr>
          <p:cNvPr id="238" name="Picture 2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1742" y="299509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2024-08-04T17:25:45Z</dcterms:created>
  <dcterms:modified xsi:type="dcterms:W3CDTF">2024-08-05T08:34:07Z</dcterms:modified>
</cp:coreProperties>
</file>