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3" y="-81815"/>
            <a:ext cx="3382293" cy="350038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45E-7521-14E5-6D80-51851257BD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8911" y="3500389"/>
            <a:ext cx="29241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2024-03-12T13:51:00Z</dcterms:created>
  <dcterms:modified xsi:type="dcterms:W3CDTF">2024-10-25T19:26:53Z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