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523940" y="1324054"/>
            <a:ext cx="3445055" cy="4323815"/>
            <a:chOff x="523940" y="1324054"/>
            <a:chExt cx="3445055" cy="4323815"/>
          </a:xfrm>
        </p:grpSpPr>
        <p:pic>
          <p:nvPicPr>
            <p:cNvPr id="10" name="Рисунок 9" descr="Изображение выглядит как обувь, одежд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40" y="2202814"/>
              <a:ext cx="3445055" cy="34450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20767" y="1324054"/>
            <a:ext cx="3445055" cy="4323815"/>
            <a:chOff x="5120767" y="1324054"/>
            <a:chExt cx="3445055" cy="4323815"/>
          </a:xfrm>
        </p:grpSpPr>
        <p:pic>
          <p:nvPicPr>
            <p:cNvPr id="6" name="Рисунок 5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67" y="2202814"/>
              <a:ext cx="3445055" cy="34450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53810" y="1324053"/>
            <a:ext cx="3515185" cy="4323816"/>
            <a:chOff x="453810" y="1324053"/>
            <a:chExt cx="3515185" cy="4323816"/>
          </a:xfrm>
        </p:grpSpPr>
        <p:pic>
          <p:nvPicPr>
            <p:cNvPr id="30" name="Рисунок 29" descr="Изображение выглядит как беспозвоночный, Природный материал, ракушка, моллюск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10" y="2132684"/>
              <a:ext cx="3515185" cy="351518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16628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228286" y="1324053"/>
            <a:ext cx="3117527" cy="4124986"/>
            <a:chOff x="5228286" y="1324053"/>
            <a:chExt cx="3117527" cy="4124986"/>
          </a:xfrm>
        </p:grpSpPr>
        <p:pic>
          <p:nvPicPr>
            <p:cNvPr id="26" name="Рисунок 25" descr="Изображение выглядит как мультфильм, Человеческое лицо, зарисовка, женщ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286" y="2331512"/>
              <a:ext cx="3117527" cy="311752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590546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81409" y="1328292"/>
            <a:ext cx="3310538" cy="4319577"/>
            <a:chOff x="868935" y="1356450"/>
            <a:chExt cx="3310538" cy="4319577"/>
          </a:xfrm>
        </p:grpSpPr>
        <p:sp>
          <p:nvSpPr>
            <p:cNvPr id="42" name="TextBox 41"/>
            <p:cNvSpPr txBox="1"/>
            <p:nvPr/>
          </p:nvSpPr>
          <p:spPr>
            <a:xfrm>
              <a:off x="1009378" y="135645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ІЖКА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 descr="Изображение выглядит как сустав, Лодыжка, Конечность, ноги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246" b="89941" l="9961" r="89941">
                          <a14:foregroundMark x1="46289" y1="8203" x2="43359" y2="2246"/>
                          <a14:backgroundMark x1="54785" y1="0" x2="55078" y2="977"/>
                          <a14:backgroundMark x1="53711" y1="1270" x2="54199" y2="195"/>
                          <a14:backgroundMark x1="54395" y1="1367" x2="54590" y2="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35" y="2365489"/>
              <a:ext cx="3310538" cy="3310538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6A62773-5224-44DB-C8B7-49D774C6FE29}"/>
              </a:ext>
            </a:extLst>
          </p:cNvPr>
          <p:cNvGrpSpPr/>
          <p:nvPr/>
        </p:nvGrpSpPr>
        <p:grpSpPr>
          <a:xfrm>
            <a:off x="5215091" y="1324052"/>
            <a:ext cx="3239585" cy="3721865"/>
            <a:chOff x="18209635" y="-6546817"/>
            <a:chExt cx="3239585" cy="3721865"/>
          </a:xfrm>
        </p:grpSpPr>
        <p:pic>
          <p:nvPicPr>
            <p:cNvPr id="8" name="Рисунок 7" descr="Изображение выглядит как мебель, кровать, постельные принадлежности, спальная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99D315A-8E3E-8521-4B43-3A2053A9F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9635" y="-5254641"/>
              <a:ext cx="3239585" cy="24296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662833-2643-E52F-8DF3-74EF56D2B67E}"/>
                </a:ext>
              </a:extLst>
            </p:cNvPr>
            <p:cNvSpPr txBox="1"/>
            <p:nvPr/>
          </p:nvSpPr>
          <p:spPr>
            <a:xfrm>
              <a:off x="18537255" y="-6546817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ІЖКО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293411" y="1319814"/>
            <a:ext cx="3059030" cy="4265123"/>
            <a:chOff x="5281904" y="1322394"/>
            <a:chExt cx="3059030" cy="4265123"/>
          </a:xfrm>
        </p:grpSpPr>
        <p:sp>
          <p:nvSpPr>
            <p:cNvPr id="51" name="TextBox 50"/>
            <p:cNvSpPr txBox="1"/>
            <p:nvPr/>
          </p:nvSpPr>
          <p:spPr>
            <a:xfrm>
              <a:off x="5527701" y="132239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 descr="Изображение выглядит как Фигурка животного, графическая вставка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904" y="2528487"/>
              <a:ext cx="3059030" cy="30590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797428" y="1328540"/>
            <a:ext cx="2851254" cy="3984782"/>
            <a:chOff x="785921" y="1331120"/>
            <a:chExt cx="2851254" cy="3984782"/>
          </a:xfrm>
        </p:grpSpPr>
        <p:pic>
          <p:nvPicPr>
            <p:cNvPr id="55" name="Рисунок 54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21" y="2464648"/>
              <a:ext cx="2851254" cy="285125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70706" y="133112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4880" y="252857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31980A-1133-4C43-811C-6CF644593DDF}"/>
</file>

<file path=customXml/itemProps2.xml><?xml version="1.0" encoding="utf-8"?>
<ds:datastoreItem xmlns:ds="http://schemas.openxmlformats.org/officeDocument/2006/customXml" ds:itemID="{812ABA79-7568-48A5-B2CB-3392927046E5}"/>
</file>

<file path=customXml/itemProps3.xml><?xml version="1.0" encoding="utf-8"?>
<ds:datastoreItem xmlns:ds="http://schemas.openxmlformats.org/officeDocument/2006/customXml" ds:itemID="{31C91E0B-7A30-4B9B-ACDA-336576F73A3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2024-04-26T07:01:00Z</dcterms:created>
  <dcterms:modified xsi:type="dcterms:W3CDTF">2025-01-02T17:10:27Z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23A140090E5B4D7684C698F9EC2BCE48_12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