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6867" y="196473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2024-08-28T21:22:50Z</dcterms:created>
  <dcterms:modified xsi:type="dcterms:W3CDTF">2024-10-21T09:38:39Z</dcterms:modified>
</cp:coreProperties>
</file>