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  <a:t>12/24/2024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</a:p>
        </p:txBody>
      </p:sp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5365" y="3166745"/>
            <a:ext cx="2276475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55286E-614B-41A0-B2EF-164F2433B3A9}"/>
</file>

<file path=customXml/itemProps2.xml><?xml version="1.0" encoding="utf-8"?>
<ds:datastoreItem xmlns:ds="http://schemas.openxmlformats.org/officeDocument/2006/customXml" ds:itemID="{5653C127-63B5-4366-BE63-3E7DD842BA68}"/>
</file>

<file path=customXml/itemProps3.xml><?xml version="1.0" encoding="utf-8"?>
<ds:datastoreItem xmlns:ds="http://schemas.openxmlformats.org/officeDocument/2006/customXml" ds:itemID="{AEEEC3D6-5B5C-428C-BBDF-B00A5E4C10C8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Широкоэкранный</PresentationFormat>
  <Paragraphs>14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11</cp:revision>
  <dcterms:created xsi:type="dcterms:W3CDTF">2024-04-15T07:34:00Z</dcterms:created>
  <dcterms:modified xsi:type="dcterms:W3CDTF">2024-12-24T14:44:56Z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