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6" y="830949"/>
            <a:ext cx="1846381" cy="18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7" y="1262298"/>
            <a:ext cx="1898596" cy="925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746" y="460659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2" y="495075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317" y="519583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17" y="695808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561" y="454031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3" y="571447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267" y="395107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6" y="660934"/>
            <a:ext cx="2044242" cy="20442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0" y="-572202"/>
            <a:ext cx="4769247" cy="4173091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64060" y="2575350"/>
            <a:ext cx="3876674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2024-05-07T01:14:00Z</dcterms:created>
  <dcterms:modified xsi:type="dcterms:W3CDTF">2024-10-24T07:31:41Z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</Properties>
</file>