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6D8BBB8-3778-BC86-E42B-51F662D41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5B9E2081-0861-9476-D91A-81808C4111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E8874B1-9BA8-A45C-1AE1-FC7D6623E3B1}"/>
              </a:ext>
            </a:extLst>
          </p:cNvPr>
          <p:cNvGrpSpPr/>
          <p:nvPr/>
        </p:nvGrpSpPr>
        <p:grpSpPr>
          <a:xfrm>
            <a:off x="3413125" y="4889500"/>
            <a:ext cx="2070100" cy="2070100"/>
            <a:chOff x="2260600" y="4572000"/>
            <a:chExt cx="2387600" cy="2387600"/>
          </a:xfrm>
        </p:grpSpPr>
        <p:pic>
          <p:nvPicPr>
            <p:cNvPr id="7" name="Рисунок 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F44D0233-C02C-2683-458F-887BDB289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00" y="4572000"/>
              <a:ext cx="2387600" cy="23876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A5C04D-5183-E716-113D-FADB8DEA42D9}"/>
                </a:ext>
              </a:extLst>
            </p:cNvPr>
            <p:cNvSpPr txBox="1"/>
            <p:nvPr/>
          </p:nvSpPr>
          <p:spPr>
            <a:xfrm>
              <a:off x="2799829" y="5486906"/>
              <a:ext cx="10454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Ш</a:t>
              </a:r>
              <a:endParaRPr lang="ru-UA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33D0F9F-58A3-AA1F-56D8-8A66F1068F40}"/>
              </a:ext>
            </a:extLst>
          </p:cNvPr>
          <p:cNvGrpSpPr/>
          <p:nvPr/>
        </p:nvGrpSpPr>
        <p:grpSpPr>
          <a:xfrm>
            <a:off x="5846310" y="4889500"/>
            <a:ext cx="2070100" cy="2070100"/>
            <a:chOff x="2260600" y="4572000"/>
            <a:chExt cx="2387600" cy="2387600"/>
          </a:xfrm>
        </p:grpSpPr>
        <p:pic>
          <p:nvPicPr>
            <p:cNvPr id="12" name="Рисунок 1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E3E7CDC2-DA08-546A-29BF-F85D5EC49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00" y="4572000"/>
              <a:ext cx="2387600" cy="23876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40EC41-CB82-D755-2BD1-849DEFC5C617}"/>
                </a:ext>
              </a:extLst>
            </p:cNvPr>
            <p:cNvSpPr txBox="1"/>
            <p:nvPr/>
          </p:nvSpPr>
          <p:spPr>
            <a:xfrm>
              <a:off x="2917012" y="5472257"/>
              <a:ext cx="10454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Ж</a:t>
              </a:r>
              <a:endParaRPr lang="ru-UA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15" name="Рисунок 14" descr="Изображение выглядит как вешалка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9DA71AF-455F-D671-FF4A-1C2B849891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40" y="2076516"/>
            <a:ext cx="1500977" cy="1500977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7" name="Рисунок 16" descr="Изображение выглядит как искусство, иллюстрация,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3FE03690-95E0-A1F7-CF2A-D47E7B89B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47" y="3036065"/>
            <a:ext cx="1299912" cy="1299912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9" name="Рисунок 18" descr="Изображение выглядит как Сосуды для напитков, Предметы сервировки, пить, ча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C3A35DE0-BB1A-1319-F596-6CAD0DC31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94" y="3422974"/>
            <a:ext cx="1211697" cy="933602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1" name="Рисунок 20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F49FBB5-A197-A3F7-E255-C44A7E669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23" y="127932"/>
            <a:ext cx="1529661" cy="152966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3" name="Рисунок 22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462BA538-E247-E2A1-044A-C403B3F188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74" y="249740"/>
            <a:ext cx="1435495" cy="1435495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5" name="Рисунок 24" descr="Изображение выглядит как аксессуар, чехол, чемодан, кожа&#10;&#10;Автоматически созданное описание">
            <a:extLst>
              <a:ext uri="{FF2B5EF4-FFF2-40B4-BE49-F238E27FC236}">
                <a16:creationId xmlns:a16="http://schemas.microsoft.com/office/drawing/2014/main" id="{07EAD649-508C-C719-71E8-7964C1CF87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129" y="1631524"/>
            <a:ext cx="1667328" cy="1667328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7" name="Рисунок 26" descr="Изображение выглядит как круг, часы&#10;&#10;Автоматически созданное описание">
            <a:extLst>
              <a:ext uri="{FF2B5EF4-FFF2-40B4-BE49-F238E27FC236}">
                <a16:creationId xmlns:a16="http://schemas.microsoft.com/office/drawing/2014/main" id="{1D779851-24BA-BDB8-D6AC-10B7418325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148" y="1608002"/>
            <a:ext cx="1475576" cy="1475576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9" name="Рисунок 28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98DD64C9-56E9-9184-56F6-7B51DB5BA0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26" y="730857"/>
            <a:ext cx="1644402" cy="173433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1" name="Рисунок 30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C5C13E7-C905-7AEB-2946-700C14D8ED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13" y="12290"/>
            <a:ext cx="1299911" cy="1299911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E19B5D45-B84B-30B3-C6D8-CEBC5FA00C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37" y="3030894"/>
            <a:ext cx="1341110" cy="134111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5" name="Рисунок 34" descr="Изображение выглядит как искусство, цветок, снежинка&#10;&#10;Автоматически созданное описание">
            <a:extLst>
              <a:ext uri="{FF2B5EF4-FFF2-40B4-BE49-F238E27FC236}">
                <a16:creationId xmlns:a16="http://schemas.microsoft.com/office/drawing/2014/main" id="{F42FD413-E59F-943F-BA78-84D3460511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3" y="741673"/>
            <a:ext cx="1299911" cy="129991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7" name="Рисунок 36" descr="Изображение выглядит как фрукт, зеленый,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id="{DA8A5481-C8EB-533B-1F7F-EC58708D986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178" y="294852"/>
            <a:ext cx="1332006" cy="1332006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9" name="Рисунок 38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60049A03-AC68-2842-EB43-92A5422B230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382">
            <a:off x="2065880" y="1999121"/>
            <a:ext cx="1170081" cy="11700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 descr="Изображение выглядит как кувшин, гончарные изделия, керамика, керамический&#10;&#10;Автоматически созданное описание">
            <a:extLst>
              <a:ext uri="{FF2B5EF4-FFF2-40B4-BE49-F238E27FC236}">
                <a16:creationId xmlns:a16="http://schemas.microsoft.com/office/drawing/2014/main" id="{6AA8E9A2-8482-A73C-115D-57CA72A783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299" y="1903815"/>
            <a:ext cx="1667328" cy="1667328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B3A858-5E75-69F5-02D1-A6D52D7189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pic>
        <p:nvPicPr>
          <p:cNvPr id="8" name="Рисунок 7" descr="Изображение выглядит как круг, символ, аксессуар,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3944810F-997A-C146-E6D6-A943D8B84D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79" y="639983"/>
            <a:ext cx="4835569" cy="4984773"/>
          </a:xfrm>
          <a:prstGeom prst="rect">
            <a:avLst/>
          </a:prstGeom>
        </p:spPr>
      </p:pic>
      <p:pic>
        <p:nvPicPr>
          <p:cNvPr id="143" name="Picture 142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79248" y="3687116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2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14922 0.47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0.21354 0.3379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28126 0.2953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49857 0.6597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0.33346 0.7659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3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0.20156 0.6143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12096 0.7076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3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12305 0.4472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22969 0.3053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-0.39362 0.4634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-0.25833 0.520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8724 0.7421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2" y="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24753 0.7268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83" y="3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5539 0.51482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5" y="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12</cp:revision>
  <dcterms:created xsi:type="dcterms:W3CDTF">2024-07-21T13:02:50Z</dcterms:created>
  <dcterms:modified xsi:type="dcterms:W3CDTF">2024-08-01T09:45:11Z</dcterms:modified>
</cp:coreProperties>
</file>