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5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1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2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4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6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7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3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6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1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6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701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7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81EF89-946A-4F8D-6E26-7A93BE4764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98F98AA2-875C-94E7-5F8B-91DD79524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387" y="4092809"/>
            <a:ext cx="2737448" cy="2737448"/>
          </a:xfrm>
          <a:prstGeom prst="rect">
            <a:avLst/>
          </a:prstGeom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829" y="5073309"/>
            <a:ext cx="1706563" cy="21336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7D800D-DE51-4436-ABB6-E92EC20B8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6" y="2542081"/>
            <a:ext cx="2584044" cy="311755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CFADEFCF-5F1E-F38F-EC34-9C7E0501F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71" y="4120552"/>
            <a:ext cx="2737448" cy="2737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6B01E9-230B-442F-A3C9-8D0F719C4D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18" y="3689765"/>
            <a:ext cx="2066925" cy="2066925"/>
          </a:xfrm>
          <a:prstGeom prst="rect">
            <a:avLst/>
          </a:prstGeom>
          <a:scene3d>
            <a:camera prst="orthographicFront">
              <a:rot lat="52017" lon="10202239" rev="21295507"/>
            </a:camera>
            <a:lightRig rig="threePt" dir="t"/>
          </a:scene3d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55" y="5116692"/>
            <a:ext cx="2066925" cy="21336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4E8C70E8-19FB-D801-8E5A-4461273EF42F}"/>
              </a:ext>
            </a:extLst>
          </p:cNvPr>
          <p:cNvSpPr/>
          <p:nvPr/>
        </p:nvSpPr>
        <p:spPr>
          <a:xfrm>
            <a:off x="5834753" y="419032"/>
            <a:ext cx="3431727" cy="3431727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5" name="Рисунок 14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2A75D4B9-7F0F-2F42-C9C1-B75BEB4AC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93" y="910463"/>
            <a:ext cx="2737448" cy="273744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80448130-EB67-E670-DB5E-F56ECB62CA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32059"/>
            <a:ext cx="3004457" cy="225334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56448BF5-5D18-1847-22FD-FE4AF661D1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68" y="910463"/>
            <a:ext cx="2584044" cy="258404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амфибия, Настоящая лягуш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E160B3-36D5-A10A-446B-6B6622AFB6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86" y="601086"/>
            <a:ext cx="2898117" cy="295791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7E032038-FA79-4A2F-F930-456575C82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68" y="635404"/>
            <a:ext cx="2737449" cy="273744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F45AD9ED-B5E0-D259-19BC-6505813037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65" y="983050"/>
            <a:ext cx="2066925" cy="20669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C3750EF-6CEB-77EB-1DC3-57261E1045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74" y="880442"/>
            <a:ext cx="2375652" cy="23756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едведь, плюшевый медвежонок, мультфильм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11EC20D6-D25D-8798-A556-D7E8DAD866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64" y="688584"/>
            <a:ext cx="2716515" cy="271651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21D3081-FF60-CAAF-93D4-CF0458AD49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975" y="853302"/>
            <a:ext cx="2584044" cy="25840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73C0C6F2-DD4F-FBE6-B9AA-4CA862C20E3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8" y="790886"/>
            <a:ext cx="2612929" cy="261292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79064FB-C09B-02C9-ED53-CE71DD5858B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11" y="819827"/>
            <a:ext cx="2633075" cy="2633075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C05370A-2F2E-F64E-46AC-0B3203B70CCC}"/>
              </a:ext>
            </a:extLst>
          </p:cNvPr>
          <p:cNvGrpSpPr/>
          <p:nvPr/>
        </p:nvGrpSpPr>
        <p:grpSpPr>
          <a:xfrm>
            <a:off x="6093435" y="707388"/>
            <a:ext cx="2884612" cy="2707319"/>
            <a:chOff x="-7563256" y="-2372374"/>
            <a:chExt cx="8036627" cy="7542682"/>
          </a:xfrm>
        </p:grpSpPr>
        <p:pic>
          <p:nvPicPr>
            <p:cNvPr id="42" name="Рисунок 41" descr="Изображение выглядит как млекопитающее, коза, Козы, скот&#10;&#10;Автоматически созданное описание">
              <a:extLst>
                <a:ext uri="{FF2B5EF4-FFF2-40B4-BE49-F238E27FC236}">
                  <a16:creationId xmlns:a16="http://schemas.microsoft.com/office/drawing/2014/main" id="{37806C95-F9C6-351F-EE57-03CFAFCF0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63256" y="-2372374"/>
              <a:ext cx="6534509" cy="685800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лекопитающее, коза, Козы, скот&#10;&#10;Автоматически созданное описание">
              <a:extLst>
                <a:ext uri="{FF2B5EF4-FFF2-40B4-BE49-F238E27FC236}">
                  <a16:creationId xmlns:a16="http://schemas.microsoft.com/office/drawing/2014/main" id="{D06BE747-F66B-EC04-EC7B-340B1259D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61138" y="-1687692"/>
              <a:ext cx="6534509" cy="6858000"/>
            </a:xfrm>
            <a:prstGeom prst="rect">
              <a:avLst/>
            </a:prstGeom>
          </p:spPr>
        </p:pic>
      </p:grpSp>
      <p:pic>
        <p:nvPicPr>
          <p:cNvPr id="38" name="Рисунок 37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E34CF16-1651-EFF6-7F23-280A51EF01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13" y="792016"/>
            <a:ext cx="2609778" cy="260977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84747C13-2FA7-18CE-AFAC-B0189837FC2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95" y="757502"/>
            <a:ext cx="2556318" cy="2696116"/>
          </a:xfrm>
          <a:prstGeom prst="rect">
            <a:avLst/>
          </a:prstGeom>
        </p:spPr>
      </p:pic>
      <p:pic>
        <p:nvPicPr>
          <p:cNvPr id="46" name="Рисунок 45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79DB0E58-FFD1-B5C3-7980-01B441A3C5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79" y="685508"/>
            <a:ext cx="3207496" cy="3300147"/>
          </a:xfrm>
          <a:prstGeom prst="rect">
            <a:avLst/>
          </a:prstGeom>
        </p:spPr>
      </p:pic>
      <p:pic>
        <p:nvPicPr>
          <p:cNvPr id="7176" name="Picture 717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2160" y="227112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2422 0.511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17591 0.50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7591 0.5099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-0.17592 0.509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345 0.495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2345 0.495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23451 0.49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17526 0.4923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17526 0.4923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0.23854 0.4756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18295 0.5092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24232 0.5004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24232 0.5004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17942 0.4546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8A2F2A-2E94-4C76-A72D-FCB84B928B16}"/>
</file>

<file path=customXml/itemProps2.xml><?xml version="1.0" encoding="utf-8"?>
<ds:datastoreItem xmlns:ds="http://schemas.openxmlformats.org/officeDocument/2006/customXml" ds:itemID="{072303D5-50B7-453F-AF1D-E6553FE09C88}"/>
</file>

<file path=customXml/itemProps3.xml><?xml version="1.0" encoding="utf-8"?>
<ds:datastoreItem xmlns:ds="http://schemas.openxmlformats.org/officeDocument/2006/customXml" ds:itemID="{B5D7EE6B-9A08-4085-AC32-06D9DB84011B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Розподіли предмети між персонажами. Одному  предмети зі звуком Ж, а іншому зі звуком З. Натискай на предмет</dc:title>
  <dc:creator>Пользователь Windows</dc:creator>
  <cp:lastModifiedBy>Администратор</cp:lastModifiedBy>
  <cp:revision>2</cp:revision>
  <dcterms:created xsi:type="dcterms:W3CDTF">2024-04-17T18:28:52Z</dcterms:created>
  <dcterms:modified xsi:type="dcterms:W3CDTF">2025-01-03T11:47:21Z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