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12420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343CE1-D6F1-4B53-A1C3-D66D6126A880}"/>
</file>

<file path=customXml/itemProps2.xml><?xml version="1.0" encoding="utf-8"?>
<ds:datastoreItem xmlns:ds="http://schemas.openxmlformats.org/officeDocument/2006/customXml" ds:itemID="{6ACA8EB0-1F0E-4F8B-989C-E8C9454B20A6}"/>
</file>

<file path=customXml/itemProps3.xml><?xml version="1.0" encoding="utf-8"?>
<ds:datastoreItem xmlns:ds="http://schemas.openxmlformats.org/officeDocument/2006/customXml" ds:itemID="{1C158C96-E8AD-4026-B7CC-46B0557552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