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80" d="100"/>
          <a:sy n="80" d="100"/>
        </p:scale>
        <p:origin x="-197" y="17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5300F-468A-427C-A1D6-8C2D91E8C85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EC4D9C-FF77-47C9-A480-2044216E3B5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5645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C4D9C-FF77-47C9-A480-2044216E3B58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871388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CB4644-B223-44D9-A07F-DB3BCCDC0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DD4344E-74DF-4AAD-9BF8-6896E1DC30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E9C7D08-CC16-4283-8709-6918A169E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D492A-2B6C-45DA-B3BD-5356F0883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4BBB751-E7AE-454F-8DB4-CA899FD78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61355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E97FC7-8E9B-4C0F-AC0D-10E269D0A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2480876-E19F-4FD9-B21E-FFCFCB2F7D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009252F-1F7E-402F-89C0-DB40C874E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285EED4-7D5F-431C-BF78-BB6946D71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D29D710-A82D-472A-B409-9F68E69B9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9457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725AC84-C6CA-40A8-BB9D-C994D471B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BF0A149-C49A-4A57-B8BA-12D7A07E6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9559065-0F92-4D60-BB40-2B4CA72F8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C0B30B-5256-45DB-BDC1-B5585A6D8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12CF791-2D58-4C16-85CF-0E6FF3010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8203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799419-715A-4D92-8DD3-CF33D3F37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49CF7C2-55F5-461F-B237-FDBD55BF6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F84776-89FC-406F-A45E-DBDB7FEA6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98FD758-BC76-4D32-BEC1-18E20E871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579772-E7E3-4F88-B509-C2FF21919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8981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D9A98C-6558-4A58-A64F-59F114387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4E551A3-637E-49D0-AF45-A5E5D1D68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FF62FA-C10A-4180-A4BA-33272E16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A059FE8-51FD-49B9-B0B7-67B26E4F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4988D36-1027-40AD-B823-9F0BFAA4B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4493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A645E4-7A8E-4989-A22D-C3CF80B5F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067762D-7632-4CD4-8625-FB9AEC38E2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9F17611-E82B-44E7-AEB9-8D880EF86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6E314CB-9CCC-444B-8E9D-6031BE82B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3A4BE50-9A02-40C9-9B10-9D8507B20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6C1C8A8-F1CE-4C1B-A0F6-490C018E9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6551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07918-B8B1-4E38-A085-CEA0F7C86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3661B3A-D413-49C0-A397-3E590903C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752777-F055-4266-B5A6-ACCB9E508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3CC784C-83C1-48E0-A51F-A410EEA0BB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9E4874D4-E3B5-4A9B-826B-FAAC5FB926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F9B2E5B-B384-4907-A01A-0080AFFEF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6368BB5-10E6-46A2-95DE-8A9D4541E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CBA612D-FE5A-44BA-B6BC-8EF028A6A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3806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AC2AD-75D0-4713-9709-8B7D8EDA5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6A8CACC-296E-4646-97C4-3D4CF7940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5C6223B-7DC0-44A4-9A09-A46564225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4B1E385-D5A0-4FCB-A1DF-8C1BAFFDA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0557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C97833E-C86A-472C-836A-14A9A50A0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D2D17A7-F701-407C-9A0D-C03B2FC23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A2135121-C214-4B72-BBB2-53D7A8381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1165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0F459-88EE-485B-B79D-7B6CB43FA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F41FB5B-F7E1-4920-916F-243E2C7DD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96EAE52-1EDB-4392-AC51-8BF81808B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099A398-0BB2-4105-A7BB-CFDE60807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DBEE186-A64E-40C8-A784-02E5B332C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AB002DD-D02E-4D42-BE12-6C988387C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5413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4C9C15-2D86-4859-B0D0-92E3BFE99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9CE7FB-A9B7-419B-912C-147C97FE47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D5CC605-9FA6-4399-9966-32C34C0A29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9C5F76B-618D-49BA-8C26-5BC459571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7F331C8-C8FD-4B1F-B9D8-8C40F6BAE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24D3CF2-C611-4872-B609-1486EB28E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661137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EA698D4-D73F-49EB-A207-68A65566F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5238510-1287-47FD-8E2D-AFD38E96D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06A978C-3734-4B19-917D-92877F736F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CC759B4-1C8F-4B85-B68C-EC13D0FBE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22FB8A2-190A-4B0B-81B0-221D160E30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590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9" Type="http://schemas.microsoft.com/office/2007/relationships/hdphoto" Target="../media/hdphoto1.wdp"/><Relationship Id="rId10" Type="http://schemas.openxmlformats.org/officeDocument/2006/relationships/image" Target="../media/image5.png"/><Relationship Id="rId11" Type="http://schemas.openxmlformats.org/officeDocument/2006/relationships/image" Target="../media/image6.png"/><Relationship Id="rId12" Type="http://schemas.openxmlformats.org/officeDocument/2006/relationships/image" Target="../media/image7.png"/><Relationship Id="rId13" Type="http://schemas.openxmlformats.org/officeDocument/2006/relationships/image" Target="../media/image8.png"/><Relationship Id="rId14" Type="http://schemas.openxmlformats.org/officeDocument/2006/relationships/image" Target="../media/image9.png"/><Relationship Id="rId15" Type="http://schemas.microsoft.com/office/2007/relationships/hdphoto" Target="../media/hdphoto2.wdp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microsoft.com/office/2007/relationships/hdphoto" Target="../media/hdphoto3.wdp"/><Relationship Id="rId20" Type="http://schemas.openxmlformats.org/officeDocument/2006/relationships/image" Target="../media/image13.png"/><Relationship Id="rId21" Type="http://schemas.openxmlformats.org/officeDocument/2006/relationships/image" Target="../media/image14.png"/><Relationship Id="rId22" Type="http://schemas.openxmlformats.org/officeDocument/2006/relationships/image" Target="../media/image15.png"/><Relationship Id="rId23" Type="http://schemas.microsoft.com/office/2007/relationships/hdphoto" Target="../media/hdphoto4.wdp"/><Relationship Id="rId24" Type="http://schemas.openxmlformats.org/officeDocument/2006/relationships/image" Target="../media/image16.png"/><Relationship Id="rId25" Type="http://schemas.openxmlformats.org/officeDocument/2006/relationships/image" Target="../media/image17.png"/><Relationship Id="rId26" Type="http://schemas.microsoft.com/office/2007/relationships/hdphoto" Target="../media/hdphoto5.wdp"/><Relationship Id="rId27" Type="http://schemas.openxmlformats.org/officeDocument/2006/relationships/image" Target="../media/image18.png"/><Relationship Id="rId28" Type="http://schemas.openxmlformats.org/officeDocument/2006/relationships/image" Target="../media/image19.png"/><Relationship Id="rId29" Type="http://schemas.microsoft.com/office/2007/relationships/hdphoto" Target="../media/hdphoto6.wdp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33" Type="http://schemas.openxmlformats.org/officeDocument/2006/relationships/image" Target="../media/image23.png"/><Relationship Id="rId3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98F714-9659-4B40-9264-34A864A13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D5DC43E0-1475-4E62-887C-116A49B6A839}"/>
              </a:ext>
            </a:extLst>
          </p:cNvPr>
          <p:cNvSpPr/>
          <p:nvPr/>
        </p:nvSpPr>
        <p:spPr>
          <a:xfrm>
            <a:off x="4281170" y="21961"/>
            <a:ext cx="4413062" cy="424597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832AFF2-51CD-4091-8E29-CC28FDDAD5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2689" y="474693"/>
            <a:ext cx="2984949" cy="3173382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4CFABE-F5FD-4C98-8D41-52542D5AA56F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lasticWrap/>
                    </a14:imgEffect>
                    <a14:imgEffect>
                      <a14:sharpenSoften amount="-11000"/>
                    </a14:imgEffect>
                    <a14:imgEffect>
                      <a14:colorTemperature colorTemp="4995"/>
                    </a14:imgEffect>
                    <a14:imgEffect>
                      <a14:saturation sat="400000"/>
                    </a14:imgEffect>
                    <a14:imgEffect>
                      <a14:brightnessContrast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93" y="3077308"/>
            <a:ext cx="3323213" cy="3323213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0C9C46-54DE-4389-9BDD-4546F3E8DF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4" y="3077308"/>
            <a:ext cx="3410256" cy="3410256"/>
          </a:xfrm>
          <a:prstGeom prst="rect">
            <a:avLst/>
          </a:prstGeom>
        </p:spPr>
      </p:pic>
      <p:grpSp>
        <p:nvGrpSpPr>
          <p:cNvPr id="24" name="Групувати 23">
            <a:extLst>
              <a:ext uri="{FF2B5EF4-FFF2-40B4-BE49-F238E27FC236}">
                <a16:creationId xmlns:a16="http://schemas.microsoft.com/office/drawing/2014/main" id="{DFB79DB9-57CD-411F-B21F-90EF7146EAF1}"/>
              </a:ext>
            </a:extLst>
          </p:cNvPr>
          <p:cNvGrpSpPr/>
          <p:nvPr/>
        </p:nvGrpSpPr>
        <p:grpSpPr>
          <a:xfrm>
            <a:off x="4457682" y="-4842415"/>
            <a:ext cx="4156430" cy="4150142"/>
            <a:chOff x="2265799" y="744941"/>
            <a:chExt cx="3398830" cy="3456552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B220C8E-F5F7-4A26-9726-66468B496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E1886A7-FF9A-4BFB-9ECF-07C0C7F37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28045" y="1668755"/>
              <a:ext cx="1343769" cy="1368660"/>
            </a:xfrm>
            <a:prstGeom prst="rect">
              <a:avLst/>
            </a:prstGeom>
          </p:spPr>
        </p:pic>
      </p:grpSp>
      <p:pic>
        <p:nvPicPr>
          <p:cNvPr id="54" name="ad2e13d52b2b3e0">
            <a:hlinkClick r:id="" action="ppaction://media"/>
            <a:extLst>
              <a:ext uri="{FF2B5EF4-FFF2-40B4-BE49-F238E27FC236}">
                <a16:creationId xmlns:a16="http://schemas.microsoft.com/office/drawing/2014/main" id="{04213F7D-06AA-4D7A-B3C8-7EA3E07F77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47.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09798" y="2272192"/>
            <a:ext cx="609600" cy="609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A126E7-AEF2-4BAB-ABC5-457A78C70A53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lasticWrap/>
                    </a14:imgEffect>
                    <a14:imgEffect>
                      <a14:saturation sat="99000"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46" y="3137494"/>
            <a:ext cx="3323213" cy="332321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0C0E2E7-FD28-4431-A1F1-228ADC1DCE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82" y="3150922"/>
            <a:ext cx="3323213" cy="3323213"/>
          </a:xfrm>
          <a:prstGeom prst="rect">
            <a:avLst/>
          </a:prstGeom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78C23405-2969-4E0C-AB55-846468C8694A}"/>
              </a:ext>
            </a:extLst>
          </p:cNvPr>
          <p:cNvGrpSpPr/>
          <p:nvPr/>
        </p:nvGrpSpPr>
        <p:grpSpPr>
          <a:xfrm>
            <a:off x="4409486" y="-4842415"/>
            <a:ext cx="4156430" cy="4150142"/>
            <a:chOff x="2265799" y="744941"/>
            <a:chExt cx="3398830" cy="3456552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7C007023-0764-48CB-9703-A5F9DA0BC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7DDB86CA-B210-40E7-BEE8-ECB088986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E9E807-694B-4989-8E48-831345F86787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0" y="2961079"/>
            <a:ext cx="4262820" cy="3410256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B47C1F9-32FA-4BE3-BD1B-2DF6BAE4EAB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0" y="2997886"/>
            <a:ext cx="4262820" cy="3410256"/>
          </a:xfrm>
          <a:prstGeom prst="rect">
            <a:avLst/>
          </a:prstGeom>
        </p:spPr>
      </p:pic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F210AA14-09C5-490B-B18C-8435CB264B11}"/>
              </a:ext>
            </a:extLst>
          </p:cNvPr>
          <p:cNvGrpSpPr/>
          <p:nvPr/>
        </p:nvGrpSpPr>
        <p:grpSpPr>
          <a:xfrm>
            <a:off x="4500135" y="-4842415"/>
            <a:ext cx="4156430" cy="4150142"/>
            <a:chOff x="2223430" y="785367"/>
            <a:chExt cx="3398830" cy="3456552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823FF639-0A57-4AB8-92D0-81DD94D9F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23430" y="785367"/>
              <a:ext cx="3398830" cy="3456552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D6366A1F-76AB-4F47-B319-190AFEE10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82A650-0875-4F67-AE65-B8E8CD6FA9AE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96" y="2874039"/>
            <a:ext cx="3962000" cy="39620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C16C725-0744-4F86-B894-0F78A1485C0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96" y="2901876"/>
            <a:ext cx="3962000" cy="3962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DFB8203-8936-45C1-8741-5C6751BD1DE9}"/>
              </a:ext>
            </a:extLst>
          </p:cNvPr>
          <p:cNvPicPr>
            <a:picLocks noChangeAspect="1"/>
          </p:cNvPicPr>
          <p:nvPr/>
        </p:nvPicPr>
        <p:blipFill>
          <a:blip r:embed="rId2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PlasticWrap/>
                    </a14:imgEffect>
                    <a14:imgEffect>
                      <a14:brightnessContrast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15" y="2598968"/>
            <a:ext cx="3962000" cy="39620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B259D519-3A79-418C-8ACF-045EDB16B42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96" y="2614547"/>
            <a:ext cx="3989837" cy="39898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B5EDB02-067A-4EAA-B753-F17432184B5C}"/>
              </a:ext>
            </a:extLst>
          </p:cNvPr>
          <p:cNvPicPr>
            <a:picLocks noChangeAspect="1"/>
          </p:cNvPicPr>
          <p:nvPr/>
        </p:nvPicPr>
        <p:blipFill>
          <a:blip r:embed="rId2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89" y="2952976"/>
            <a:ext cx="3571875" cy="357187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0E4CD739-AF69-4505-BEA9-A9428866D95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82" y="2963956"/>
            <a:ext cx="3571875" cy="3571875"/>
          </a:xfrm>
          <a:prstGeom prst="rect">
            <a:avLst/>
          </a:prstGeom>
        </p:spPr>
      </p:pic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A0A71BE4-2DD3-48D0-A98E-308297930DF1}"/>
              </a:ext>
            </a:extLst>
          </p:cNvPr>
          <p:cNvGrpSpPr/>
          <p:nvPr/>
        </p:nvGrpSpPr>
        <p:grpSpPr>
          <a:xfrm>
            <a:off x="4500135" y="-4881356"/>
            <a:ext cx="4156430" cy="4150142"/>
            <a:chOff x="2210557" y="784717"/>
            <a:chExt cx="3398830" cy="3456552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38CB0A16-1ADF-4DF1-84E2-2A39F3596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10557" y="784717"/>
              <a:ext cx="3398830" cy="3456552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654B0327-F6DF-4C52-8AD0-EF07DCCAC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4634" y="1596827"/>
              <a:ext cx="1630722" cy="1660929"/>
            </a:xfrm>
            <a:prstGeom prst="rect">
              <a:avLst/>
            </a:prstGeom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FA55FF5B-3CD0-4D3A-B950-A687CB6F1A45}"/>
              </a:ext>
            </a:extLst>
          </p:cNvPr>
          <p:cNvGrpSpPr/>
          <p:nvPr/>
        </p:nvGrpSpPr>
        <p:grpSpPr>
          <a:xfrm>
            <a:off x="4576773" y="-4881356"/>
            <a:ext cx="4156430" cy="4150142"/>
            <a:chOff x="2265799" y="744941"/>
            <a:chExt cx="3398830" cy="3456552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6CAC6FC0-0B02-4B98-B5ED-D9CD53D17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8FD3422B-AA4D-4C3F-8153-FB36EB1F0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3652" y="1469599"/>
              <a:ext cx="1746828" cy="1796085"/>
            </a:xfrm>
            <a:prstGeom prst="rect">
              <a:avLst/>
            </a:prstGeom>
          </p:spPr>
        </p:pic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1EECB26D-59A1-4C6D-B66D-92C972C2EDF2}"/>
              </a:ext>
            </a:extLst>
          </p:cNvPr>
          <p:cNvGrpSpPr/>
          <p:nvPr/>
        </p:nvGrpSpPr>
        <p:grpSpPr>
          <a:xfrm>
            <a:off x="4540998" y="-4936575"/>
            <a:ext cx="4156430" cy="4150142"/>
            <a:chOff x="2265799" y="744941"/>
            <a:chExt cx="3398830" cy="3456552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B5A0F94E-4284-40BA-B5AE-0EBB34BC0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7ABDAE14-6474-4A0A-A740-8233FD99B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  <p:pic>
        <p:nvPicPr>
          <p:cNvPr id="183" name="Picture 182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844365" y="2464402"/>
            <a:ext cx="3648075" cy="413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2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54 C -0.00248 0.06759 -0.00599 0.09444 0.00351 0.13125 C 0.01146 0.16273 0.02174 0.17037 0.03151 0.19791 C 0.03437 0.20602 0.03567 0.21528 0.03776 0.22384 C 0.03945 0.23958 0.04323 0.27129 0.04297 0.2868 C 0.04258 0.31458 0.03971 0.33981 0.03047 0.36273 C 0.0263 0.37361 0.01966 0.38055 0.01484 0.39051 C 0.00612 0.40879 -0.00326 0.42685 -0.01003 0.44768 L -0.02878 0.50509 C -0.02956 0.5125 -0.03112 0.51991 -0.03086 0.52731 C -0.03073 0.53611 -0.02643 0.56157 -0.02357 0.56991 C -0.02097 0.57801 -0.01758 0.58518 -0.01419 0.59213 C -0.00664 0.6081 -0.00586 0.60278 -0.00169 0.61991 C -0.00078 0.62407 -0.00026 0.6287 0.00039 0.63287 C 0.00286 0.65023 0.00221 0.64491 0.00351 0.6625 C 0.00273 0.66759 0.00182 0.67245 0.00143 0.67731 C 2.29167E-6 0.6912 0.00156 0.69537 -0.00274 0.70694 C -0.0043 0.71111 -0.00521 0.71065 -0.0069 0.71065 " pathEditMode="relative" ptsTypes="AAAAAAAAAAAAAAAAA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70532 L -0.00378 0.70532 C -0.00313 0.7162 -0.00287 0.72754 -0.00169 0.73842 C 0.00495 0.80532 -0.0013 0.71342 0.00247 0.77361 C 0.00182 0.78588 0.00169 0.80879 -0.00378 0.81805 C -0.00821 0.82569 -0.01524 0.82569 -0.02044 0.83102 C -0.02852 0.83935 -0.03529 0.85092 -0.04336 0.85879 C -0.05248 0.86782 -0.06224 0.87338 -0.07149 0.88102 C -0.09453 0.9 -0.07722 0.88958 -0.10065 0.90139 C -0.10378 0.90694 -0.10834 0.91088 -0.11003 0.91805 C -0.12305 0.97176 -0.103 0.93981 -0.12149 0.96435 C -0.15143 1.04629 -0.1224 0.96944 -0.14336 1.01991 C -0.15404 1.0456 -0.15482 1.05602 -0.17253 1.07546 C -0.17982 1.08356 -0.18867 1.08611 -0.19649 1.09213 C -0.20196 1.09653 -0.20664 1.10347 -0.21211 1.10694 C -0.21823 1.11088 -0.22474 1.1118 -0.23086 1.11435 C -0.25196 1.12361 -0.24675 1.12106 -0.26419 1.13287 C -0.2694 1.13171 -0.27474 1.13078 -0.27982 1.12916 C -0.28125 1.12893 -0.28268 1.12847 -0.28399 1.12731 C -0.28698 1.12523 -0.28959 1.12245 -0.29232 1.11991 C -0.30039 1.12731 -0.30873 1.13379 -0.31628 1.14213 C -0.32683 1.1537 -0.31914 1.15324 -0.32357 1.15324 " pathEditMode="relative" ptsTypes="AAAAAAAAAAAAAAAAAAAA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78 C -0.00247 0.06759 -0.00599 0.09444 0.00352 0.13125 C 0.01146 0.16273 0.02175 0.17037 0.03151 0.19815 C 0.03438 0.20602 0.03568 0.21551 0.03776 0.22407 C 0.03945 0.23981 0.04323 0.27129 0.04297 0.28703 C 0.04258 0.31481 0.03972 0.34004 0.03047 0.36273 C 0.0263 0.37384 0.01966 0.38055 0.01485 0.39097 C 0.00612 0.40879 -0.00325 0.42685 -0.01002 0.44791 L -0.02877 0.50509 C -0.02956 0.5125 -0.03112 0.51991 -0.03086 0.52731 C -0.03073 0.53611 -0.02643 0.56157 -0.02357 0.56991 C -0.02096 0.57801 -0.01758 0.58518 -0.01419 0.59213 C -0.00664 0.6081 -0.00586 0.60278 -0.00169 0.61991 C -0.00078 0.62407 -0.00026 0.6287 0.00039 0.63287 C 0.00287 0.65023 0.00222 0.64491 0.00352 0.6625 C 0.00274 0.66759 0.00182 0.67245 0.00143 0.67731 C -1.45833E-6 0.6912 0.00156 0.69537 -0.00273 0.70694 C -0.0043 0.71111 -0.00521 0.71065 -0.0069 0.71065 " pathEditMode="relative" rAng="0" ptsTypes="AAAAAAAAAAAAAAAAAAA">
                                      <p:cBhvr>
                                        <p:cTn id="3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5 C -0.00312 0.7162 -0.00286 0.72754 -0.00169 0.73842 C 0.00495 0.80532 -0.0013 0.71342 0.00248 0.77361 C 0.00182 0.78588 0.00169 0.80879 -0.00377 0.81805 C -0.0082 0.82569 -0.01523 0.82569 -0.02044 0.83102 C -0.02851 0.83935 -0.03528 0.85092 -0.04336 0.85879 C -0.05247 0.86782 -0.06237 0.87338 -0.07161 0.88102 C -0.09453 0.9 -0.07721 0.88958 -0.10065 0.90139 C -0.10377 0.90694 -0.10833 0.91088 -0.11002 0.91805 C -0.12318 0.97153 -0.10312 0.93981 -0.12161 0.96435 C -0.15156 1.04629 -0.12252 0.96944 -0.14336 1.01991 C -0.15403 1.0456 -0.15495 1.05602 -0.17252 1.07546 C -0.17995 1.08356 -0.18867 1.08611 -0.19661 1.09213 C -0.20195 1.09653 -0.20677 1.10347 -0.21211 1.10694 C -0.21836 1.11088 -0.22474 1.1118 -0.23099 1.11435 C -0.25195 1.12361 -0.24674 1.12106 -0.26432 1.13287 C -0.2694 1.13171 -0.27487 1.13078 -0.27982 1.12916 C -0.28125 1.12893 -0.28268 1.12847 -0.28398 1.12731 C -0.28698 1.12523 -0.28958 1.12245 -0.29232 1.11991 C -0.30039 1.12731 -0.30872 1.13379 -0.31627 1.14213 C -0.32682 1.1537 -0.31914 1.15324 -0.32357 1.15324 " pathEditMode="relative" rAng="0" ptsTypes="AAAAAAAAAAAAAAAAAAAAAA">
                                      <p:cBhvr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78 C -0.00247 0.06759 -0.00599 0.09444 0.00352 0.13125 C 0.01146 0.16273 0.02175 0.17037 0.03151 0.19838 C 0.03438 0.20602 0.03568 0.21574 0.03776 0.2243 C 0.03946 0.23981 0.04323 0.27129 0.04297 0.28703 C 0.04258 0.31481 0.03972 0.34004 0.03047 0.36273 C 0.02631 0.37384 0.01966 0.38055 0.01485 0.39097 C 0.00612 0.40879 -0.00325 0.42685 -0.01002 0.44791 L -0.02877 0.50509 C -0.02955 0.5125 -0.03112 0.51991 -0.03086 0.52731 C -0.03073 0.53611 -0.02643 0.56157 -0.02356 0.56991 C -0.02096 0.57801 -0.01757 0.58518 -0.01419 0.59213 C -0.00664 0.6081 -0.00586 0.60278 -0.00169 0.61991 C -0.00078 0.62407 -0.00026 0.6287 0.00039 0.63287 C 0.00287 0.65023 0.00222 0.64491 0.00352 0.6625 C 0.00274 0.66759 0.00183 0.67245 0.00144 0.67731 C -3.33333E-6 0.6912 0.00157 0.69537 -0.00273 0.70694 C -0.00429 0.71111 -0.0052 0.71065 -0.0069 0.71065 " pathEditMode="relative" rAng="0" ptsTypes="AAAAAAAAAAAAAAAAAAA">
                                      <p:cBhvr>
                                        <p:cTn id="6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5 C -0.00312 0.7162 -0.00286 0.72754 -0.00169 0.73842 C 0.00495 0.80532 -0.0013 0.71342 0.00248 0.77361 C 0.00183 0.78588 0.0017 0.80879 -0.00377 0.81805 C -0.0082 0.82569 -0.01523 0.82569 -0.02044 0.83102 C -0.02851 0.83935 -0.03528 0.85092 -0.04336 0.85879 C -0.05247 0.86782 -0.06237 0.87338 -0.07161 0.88102 C -0.09453 0.9 -0.07721 0.88958 -0.10065 0.90139 C -0.10377 0.90694 -0.10833 0.91088 -0.11002 0.91805 C -0.12317 0.97153 -0.10312 0.93981 -0.12161 0.96435 C -0.15156 1.04629 -0.12252 0.96944 -0.14336 1.01991 C -0.15403 1.0456 -0.15494 1.05602 -0.17252 1.07546 C -0.17994 1.08356 -0.18867 1.08611 -0.19661 1.09213 C -0.20195 1.09653 -0.20677 1.10347 -0.21211 1.10694 C -0.21836 1.11088 -0.22474 1.1118 -0.23099 1.11435 C -0.25195 1.12361 -0.24674 1.12106 -0.26432 1.13287 C -0.2694 1.13171 -0.27487 1.13078 -0.27981 1.12916 C -0.28125 1.12893 -0.28268 1.12847 -0.28398 1.12731 C -0.28698 1.12523 -0.28958 1.12245 -0.29231 1.11991 C -0.30039 1.12731 -0.30872 1.13379 -0.31627 1.14213 C -0.32682 1.1537 -0.31914 1.15324 -0.32356 1.15324 " pathEditMode="relative" rAng="0" ptsTypes="AAAAAAAAAAAAAAAAAAAAAA">
                                      <p:cBhvr>
                                        <p:cTn id="7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7 0.06759 -0.00599 0.09445 0.00352 0.13125 C 0.01146 0.16273 0.02175 0.17037 0.03151 0.19838 C 0.03438 0.20602 0.03568 0.21574 0.03776 0.22431 C 0.03946 0.23982 0.04323 0.2713 0.04297 0.28704 C 0.04258 0.31482 0.03972 0.34005 0.03047 0.36273 C 0.02631 0.37384 0.01966 0.38056 0.01485 0.39097 C 0.00612 0.4088 -0.00325 0.42685 -0.01002 0.44792 L -0.02877 0.50509 C -0.02955 0.5125 -0.03112 0.51991 -0.03086 0.52732 C -0.03073 0.53611 -0.02643 0.56157 -0.02356 0.56991 C -0.02096 0.57801 -0.01757 0.58519 -0.01419 0.59213 C -0.00664 0.6081 -0.00586 0.60278 -0.00169 0.61991 C -0.00078 0.62407 -0.00026 0.6287 0.00039 0.63287 C 0.00287 0.65023 0.00222 0.64491 0.00352 0.6625 C 0.00274 0.66759 0.00183 0.67245 0.00144 0.67732 C -3.33333E-6 0.6912 0.00157 0.69537 -0.00273 0.70695 C -0.00429 0.71111 -0.0052 0.71065 -0.0069 0.71065 " pathEditMode="relative" rAng="0" ptsTypes="AAAAAAAAAAAAAAAAAAA">
                                      <p:cBhvr>
                                        <p:cTn id="9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6 C -0.00312 0.7162 -0.00286 0.72755 -0.00169 0.73843 C 0.00495 0.80532 -0.0013 0.71343 0.00248 0.77361 C 0.00183 0.78588 0.0017 0.8088 -0.00377 0.81806 C -0.0082 0.8257 -0.01523 0.8257 -0.02044 0.83102 C -0.02851 0.83935 -0.03528 0.85093 -0.04336 0.8588 C -0.05247 0.86782 -0.06237 0.87338 -0.07161 0.88102 C -0.09453 0.9 -0.07721 0.88958 -0.10065 0.90139 C -0.10377 0.90695 -0.10833 0.91088 -0.11002 0.91806 C -0.12317 0.97153 -0.10312 0.93982 -0.12161 0.96435 C -0.15156 1.0463 -0.12252 0.96945 -0.14336 1.01991 C -0.15403 1.0456 -0.15494 1.05602 -0.17252 1.07546 C -0.17994 1.08357 -0.18867 1.08611 -0.19661 1.09213 C -0.20195 1.09653 -0.20677 1.10347 -0.21211 1.10695 C -0.21836 1.11088 -0.22474 1.11181 -0.23099 1.11435 C -0.25195 1.12361 -0.24674 1.12107 -0.26432 1.13287 C -0.2694 1.13171 -0.27487 1.13079 -0.27981 1.12917 C -0.28125 1.12894 -0.28268 1.12847 -0.28398 1.12732 C -0.28698 1.12523 -0.28958 1.12245 -0.29231 1.11991 C -0.30039 1.12732 -0.30872 1.1338 -0.31627 1.14213 C -0.32682 1.1537 -0.31914 1.15324 -0.32356 1.15324 " pathEditMode="relative" rAng="0" ptsTypes="AAAAAAAAAAAAAAAAAAAAAA">
                                      <p:cBhvr>
                                        <p:cTn id="10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7 0.06759 -0.00599 0.09445 0.00352 0.13125 C 0.01146 0.16273 0.02175 0.17037 0.03151 0.19838 C 0.03438 0.20602 0.03568 0.21574 0.03776 0.22431 C 0.03946 0.23982 0.04323 0.2713 0.04297 0.28704 C 0.04258 0.31482 0.03972 0.34005 0.03047 0.36273 C 0.02631 0.37384 0.01966 0.38056 0.01485 0.39097 C 0.00612 0.4088 -0.00325 0.42685 -0.01002 0.44792 L -0.02877 0.50509 C -0.02955 0.5125 -0.03112 0.51991 -0.03086 0.52732 C -0.03073 0.53611 -0.02643 0.56157 -0.02356 0.56991 C -0.02096 0.57801 -0.01757 0.58519 -0.01419 0.59213 C -0.00664 0.6081 -0.00586 0.60278 -0.00169 0.61991 C -0.00078 0.62407 -0.00026 0.6287 0.00039 0.63287 C 0.00287 0.65023 0.00222 0.64491 0.00352 0.6625 C 0.00274 0.66759 0.00183 0.67245 0.00144 0.67732 C -3.33333E-6 0.6912 0.00157 0.69537 -0.00273 0.70695 C -0.00429 0.71111 -0.0052 0.71065 -0.0069 0.71065 " pathEditMode="relative" rAng="0" ptsTypes="AAAAAAAAAAAAAAAAAAA">
                                      <p:cBhvr>
                                        <p:cTn id="1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6 C -0.00312 0.7162 -0.00286 0.72755 -0.00169 0.73843 C 0.00495 0.80532 -0.0013 0.71343 0.00248 0.77361 C 0.00183 0.78588 0.0017 0.8088 -0.00377 0.81806 C -0.0082 0.8257 -0.01523 0.8257 -0.02044 0.83102 C -0.02851 0.83935 -0.03528 0.85093 -0.04336 0.8588 C -0.05247 0.86782 -0.06237 0.87338 -0.07161 0.88102 C -0.09453 0.9 -0.07721 0.88958 -0.10065 0.90139 C -0.10377 0.90695 -0.10833 0.91088 -0.11002 0.91806 C -0.12317 0.97153 -0.10312 0.93982 -0.12161 0.96435 C -0.15156 1.0463 -0.12252 0.96945 -0.14336 1.01991 C -0.15403 1.0456 -0.15494 1.05602 -0.17252 1.07546 C -0.17994 1.08357 -0.18867 1.08611 -0.19674 1.09213 C -0.20195 1.09653 -0.20677 1.10347 -0.21211 1.10695 C -0.21836 1.11088 -0.22474 1.11181 -0.23099 1.11435 C -0.25195 1.12361 -0.24674 1.12107 -0.26432 1.13287 C -0.2694 1.13171 -0.27487 1.13079 -0.27981 1.12917 C -0.28125 1.12894 -0.28268 1.12847 -0.28398 1.12732 C -0.28698 1.12523 -0.28958 1.12245 -0.29231 1.11991 C -0.30039 1.12732 -0.30872 1.1338 -0.31627 1.14213 C -0.32682 1.1537 -0.31914 1.15324 -0.32356 1.15324 " pathEditMode="relative" rAng="0" ptsTypes="AAAAAAAAAAAAAAAAAAAAAA">
                                      <p:cBhvr>
                                        <p:cTn id="13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0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8 0.06759 -0.00599 0.09444 0.00351 0.13125 C 0.01146 0.16273 0.02174 0.17037 0.03151 0.19838 C 0.03437 0.20602 0.03568 0.21574 0.03776 0.22431 C 0.03945 0.23982 0.04323 0.2713 0.04297 0.28704 C 0.04258 0.31482 0.03971 0.34005 0.03047 0.36273 C 0.0263 0.37384 0.01966 0.38056 0.01484 0.39097 C 0.00612 0.4088 -0.00326 0.42685 -0.01003 0.44792 L -0.02878 0.50509 C -0.02956 0.5125 -0.03112 0.51991 -0.03086 0.52732 C -0.03073 0.53611 -0.02643 0.56157 -0.02357 0.56991 C -0.02096 0.57801 -0.01758 0.58519 -0.01419 0.59213 C -0.00664 0.6081 -0.00586 0.60278 -0.00169 0.61991 C -0.00078 0.62407 -0.00026 0.6287 0.00039 0.63287 C 0.00286 0.65023 0.00221 0.64491 0.00351 0.6625 C 0.00273 0.66759 0.00182 0.67245 0.00143 0.67732 C 1.45833E-6 0.6912 0.00156 0.69537 -0.00274 0.70694 C -0.0043 0.71111 -0.00521 0.71065 -0.0069 0.71065 " pathEditMode="relative" rAng="0" ptsTypes="AAAAAAAAAAAAAAAAAAA">
                                      <p:cBhvr>
                                        <p:cTn id="15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70532 L -0.00378 0.70556 C -0.00313 0.7162 -0.00287 0.72755 -0.00169 0.73843 C 0.00495 0.80532 -0.0013 0.71343 0.00247 0.77361 C 0.00182 0.78588 0.00169 0.8088 -0.00378 0.81806 C -0.0082 0.82569 -0.01524 0.82569 -0.02044 0.83102 C -0.02852 0.83935 -0.03529 0.85093 -0.04336 0.8588 C -0.05248 0.86782 -0.06237 0.87338 -0.07162 0.88102 C -0.09453 0.9 -0.07721 0.88958 -0.10065 0.90139 C -0.10378 0.90694 -0.10833 0.91088 -0.11003 0.91806 C -0.12318 0.97153 -0.10313 0.93982 -0.12162 0.96435 C -0.15156 1.0463 -0.12253 0.96944 -0.14336 1.01991 C -0.15404 1.0456 -0.15495 1.05602 -0.17253 1.07546 C -0.17995 1.08357 -0.18867 1.08611 -0.19662 1.09213 C -0.20195 1.09653 -0.20677 1.10347 -0.21211 1.10694 C -0.21836 1.11088 -0.22474 1.11181 -0.23099 1.11435 C -0.25195 1.12361 -0.24675 1.12107 -0.26432 1.13287 C -0.2694 1.13171 -0.27487 1.13079 -0.27982 1.12917 C -0.28125 1.12894 -0.28268 1.12847 -0.28399 1.12732 C -0.28698 1.12523 -0.28958 1.12245 -0.29232 1.11991 C -0.30039 1.12732 -0.30873 1.1338 -0.31628 1.14213 C -0.32682 1.1537 -0.31914 1.15324 -0.32357 1.15324 " pathEditMode="relative" rAng="0" ptsTypes="AAAAAAAAAAAAAAAAAAAAAA">
                                      <p:cBhvr>
                                        <p:cTn id="15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</Words>
  <Application>Microsoft Office PowerPoint</Application>
  <PresentationFormat>Широкий екран</PresentationFormat>
  <Paragraphs>1</Paragraphs>
  <Slides>1</Slides>
  <Notes>1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2024-11-20T09:54:41Z</dcterms:created>
  <dcterms:modified xsi:type="dcterms:W3CDTF">2024-11-20T11:16:26Z</dcterms:modified>
</cp:coreProperties>
</file>