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Банан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 синие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455370" y="726931"/>
            <a:ext cx="3326369" cy="2202307"/>
            <a:chOff x="532088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320884" y="681748"/>
              <a:ext cx="332636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Карандаш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тяжел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Лимон кислый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Лиса рыжая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Летом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Птицы летают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Сок твердый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100" y="726644"/>
            <a:ext cx="3621444" cy="2130670"/>
            <a:chOff x="16161265" y="3863281"/>
            <a:chExt cx="3621444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265" y="3863281"/>
              <a:ext cx="3621444" cy="2069321"/>
              <a:chOff x="5358135" y="607536"/>
              <a:chExt cx="3621444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358135" y="607536"/>
                <a:ext cx="36214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Карандаш</a:t>
                </a:r>
                <a:r>
                  <a:rPr lang="uk-UA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стеклянн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ый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Волк серый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215265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80DC7-AC8F-4E3B-B21D-4EF866282F3E}"/>
</file>

<file path=customXml/itemProps2.xml><?xml version="1.0" encoding="utf-8"?>
<ds:datastoreItem xmlns:ds="http://schemas.openxmlformats.org/officeDocument/2006/customXml" ds:itemID="{9FE4B642-01E8-436B-B5C7-3D0F738374A2}"/>
</file>

<file path=customXml/itemProps3.xml><?xml version="1.0" encoding="utf-8"?>
<ds:datastoreItem xmlns:ds="http://schemas.openxmlformats.org/officeDocument/2006/customXml" ds:itemID="{38907080-37FF-4E43-8092-E69057620C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2024-05-03T21:37:00Z</dcterms:created>
  <dcterms:modified xsi:type="dcterms:W3CDTF">2025-04-10T12:22:08Z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