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8577" y="3450210"/>
            <a:ext cx="22764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