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788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96ABAA-BEA6-49DD-A938-E0E32D32F4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E084020-7252-4245-81CE-3FB1D7C962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292D3A-1B9A-406D-A913-A17A68DC6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12/15/2024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4DC857-8192-4BF3-86E4-F7459C804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AF5C22-D240-4117-8830-E436C069D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95533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C70128-2E53-4336-A25E-8D1BEBE71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B7062EF-27FC-4533-97CA-C75F13D1C9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9C79CB-5B1B-4A45-907B-7F37D8655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12/15/2024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B41764-7B5B-4B54-BC2F-4C0A917A4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497AB5-672B-4E3F-AF62-3B0A9D8F2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3773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014A6CC-7667-47F5-BEF5-03CF936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DAD7981-1557-49D0-AC4D-C24B5F227F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558158-A033-46DF-A777-96996EA2F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12/15/2024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9B92E1-F4A8-44B0-941A-4A2E59976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D51754-3719-45BE-A401-952C92AC8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98488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C7B879-FBEB-4C59-A68C-E406DE332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DF64F4-6969-4B6D-B454-475A3696A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CCD0B6-D28C-41BE-91BC-6C6609543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12/15/2024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6DC2B0-F5CE-40C9-80D9-422B58709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5CA1FC-2D64-4CD3-9DF1-ADDF7B67C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9443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BFC577-1772-4771-8ECF-923ED2761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5097F1-2B6B-4815-B163-FEBBD7CC8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BBDE6A-C843-43D3-B5A0-5BD9E6CE6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12/15/2024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649D86-CA83-47BB-BC22-AC2A5374D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3EA6F4-207B-4CC2-9040-CD8B1DF31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89187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52C668-EE08-43C7-8202-735CC45B9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54B1D2-76BE-4116-A9B3-AEECD04A8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60ABAE-53F9-4371-97EC-BD067E68B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5CA3E8-BEE3-4837-94E8-5397D4E94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12/15/2024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9AC5E5-EC11-4973-806A-6984C4921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E8AE17-399A-4BC5-A5BC-4E20E3917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13838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501A5-81B0-4839-8FA0-5472CFC81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D9E265-56EC-43DA-9031-6E20A0F66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8A40C63-597A-4800-A209-810DF71FD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A838614-D353-494B-BD82-9AC709B03E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E9CBD0D-C673-446F-8817-04F226EB68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4BDF73E-0892-4EE8-8D4F-F1D86D904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12/15/2024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8FFFB08-20C3-4092-AC0A-AF8416B23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2679D57-5A45-46C9-8D2E-BDDF56688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8043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16BB98-D150-4CE8-9300-65FFE6A51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7D743FA-FF57-4C4D-851C-7D779681C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12/15/2024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BA4E2AE-CF08-4C6F-B602-56EF6E890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2B11EA1-3383-41AB-9314-3B3FD73B2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50684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FC11A06-B319-44DC-8484-AE3DB8D27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12/15/2024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37047E7-1133-4D9A-AE91-D108B97C7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E2E876-EA09-45D7-BC6A-4138F97A7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6091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8309E8-6115-4ABA-A46C-F9C57E806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5E7441-2031-41D8-AB68-B44AC65A7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E4ED2B-4442-4F4E-A4A4-8F715C62F6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88C407-1334-4702-B60C-AB059C3F5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12/15/2024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9697F9-075E-4E76-AC57-C39FE95F9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5ADA9C-70DD-421B-91ED-A29BD050C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32690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12EE18-6FB8-42F1-82B1-10534E6D9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A990B1-5620-4B43-B3E7-D753BA2018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38E411-7414-4263-9C75-1D31C8E5C3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ACFDD1A-A729-4A05-B9EE-5C957DE99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12/15/2024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A2BF35-1913-4BB3-9870-04828206C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652F86-180A-4E28-87CD-5C382B93C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277183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22C4EE-6244-4865-A546-9035CFC3E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CA4F56-BEBF-4006-B37C-CCB3117C0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E10A71-8CDE-42BF-80C6-DC6FA8BB62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69794-FBD2-477B-A1D9-C4AA56DB9367}" type="datetimeFigureOut">
              <a:rPr lang="ru-UA" smtClean="0"/>
              <a:t>12/15/2024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F97BC2-0685-4FB9-962B-A97EEB489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B3BD10-0F17-4DC2-B123-3FBA90DBE2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3617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28AE53-7E65-4E0F-8650-5E98EBE71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9ABB602-F085-7809-514A-7C5AFB8D729D}"/>
              </a:ext>
            </a:extLst>
          </p:cNvPr>
          <p:cNvGrpSpPr/>
          <p:nvPr/>
        </p:nvGrpSpPr>
        <p:grpSpPr>
          <a:xfrm>
            <a:off x="2795122" y="404911"/>
            <a:ext cx="1872126" cy="1885825"/>
            <a:chOff x="2929480" y="388869"/>
            <a:chExt cx="1872126" cy="1885825"/>
          </a:xfrm>
        </p:grpSpPr>
        <p:sp>
          <p:nvSpPr>
            <p:cNvPr id="2" name="Прямоугольник: скругленные углы 1">
              <a:extLst>
                <a:ext uri="{FF2B5EF4-FFF2-40B4-BE49-F238E27FC236}">
                  <a16:creationId xmlns:a16="http://schemas.microsoft.com/office/drawing/2014/main" id="{B650A575-A17E-DD6F-06C6-764E255DD2F6}"/>
                </a:ext>
              </a:extLst>
            </p:cNvPr>
            <p:cNvSpPr/>
            <p:nvPr/>
          </p:nvSpPr>
          <p:spPr>
            <a:xfrm>
              <a:off x="2988046" y="388869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7A02BD26-A445-44BF-B815-6FCEF80584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9480" y="460849"/>
              <a:ext cx="1813845" cy="1813845"/>
            </a:xfrm>
            <a:prstGeom prst="rect">
              <a:avLst/>
            </a:prstGeom>
          </p:spPr>
        </p:pic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2A86774-98A2-DA43-75CD-AD074A8C315E}"/>
              </a:ext>
            </a:extLst>
          </p:cNvPr>
          <p:cNvGrpSpPr/>
          <p:nvPr/>
        </p:nvGrpSpPr>
        <p:grpSpPr>
          <a:xfrm>
            <a:off x="364856" y="417431"/>
            <a:ext cx="1837586" cy="1871841"/>
            <a:chOff x="499214" y="401389"/>
            <a:chExt cx="1837586" cy="1871841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447B0A2B-5020-4E3B-A4ED-D3CCCBC78821}"/>
                </a:ext>
              </a:extLst>
            </p:cNvPr>
            <p:cNvSpPr/>
            <p:nvPr/>
          </p:nvSpPr>
          <p:spPr>
            <a:xfrm>
              <a:off x="523240" y="401389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044B0153-C409-4948-B72E-1321075D1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214" y="430529"/>
              <a:ext cx="1813560" cy="1813560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878F4C33-6D6D-4E9F-0B13-BEA77BFDB513}"/>
              </a:ext>
            </a:extLst>
          </p:cNvPr>
          <p:cNvGrpSpPr/>
          <p:nvPr/>
        </p:nvGrpSpPr>
        <p:grpSpPr>
          <a:xfrm>
            <a:off x="1645515" y="2509120"/>
            <a:ext cx="1813560" cy="1871841"/>
            <a:chOff x="7139940" y="388868"/>
            <a:chExt cx="1813560" cy="1871841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A7B80D7A-2897-70CB-23F6-0D5A88B9929E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4833D4F1-50CE-4014-A07B-E11029B2A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42" t="8371" r="16926" b="13113"/>
            <a:stretch/>
          </p:blipFill>
          <p:spPr>
            <a:xfrm>
              <a:off x="7355308" y="548851"/>
              <a:ext cx="1379621" cy="1514334"/>
            </a:xfrm>
            <a:prstGeom prst="rect">
              <a:avLst/>
            </a:prstGeom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2095FBD4-5A0F-965F-47DC-BAAE3FB83091}"/>
              </a:ext>
            </a:extLst>
          </p:cNvPr>
          <p:cNvGrpSpPr/>
          <p:nvPr/>
        </p:nvGrpSpPr>
        <p:grpSpPr>
          <a:xfrm>
            <a:off x="5260213" y="388290"/>
            <a:ext cx="1813560" cy="1871841"/>
            <a:chOff x="7139940" y="388868"/>
            <a:chExt cx="1813560" cy="1871841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1C19D961-6C08-7C9B-065B-EEE58D959680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460C72D7-A918-C74A-7410-573F82882B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4963" y="401389"/>
              <a:ext cx="1443513" cy="1799860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28D3B7E2-21A8-090F-1D93-B7994B091896}"/>
              </a:ext>
            </a:extLst>
          </p:cNvPr>
          <p:cNvGrpSpPr/>
          <p:nvPr/>
        </p:nvGrpSpPr>
        <p:grpSpPr>
          <a:xfrm>
            <a:off x="7597013" y="364820"/>
            <a:ext cx="1819577" cy="1871841"/>
            <a:chOff x="7139940" y="388868"/>
            <a:chExt cx="1819577" cy="1871841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737BD473-A712-CC90-083F-ABAD0DEFF14C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9715DBBD-AB91-C8FC-3FE1-31E6D4512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25759" y="470619"/>
              <a:ext cx="1733758" cy="1733758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86318FE5-7CD5-744C-232E-B80291A1084B}"/>
              </a:ext>
            </a:extLst>
          </p:cNvPr>
          <p:cNvGrpSpPr/>
          <p:nvPr/>
        </p:nvGrpSpPr>
        <p:grpSpPr>
          <a:xfrm>
            <a:off x="3927736" y="2502866"/>
            <a:ext cx="1913592" cy="1901571"/>
            <a:chOff x="7039908" y="388868"/>
            <a:chExt cx="1913592" cy="1901571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048BCEC2-E3FC-F90E-27AC-B5E1EE4CE1E7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064B9AC0-E64E-7E52-2387-AAA610F05CE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39908" y="403425"/>
              <a:ext cx="1887014" cy="1887014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02BCD28C-549E-2E61-7BE9-15444C168554}"/>
              </a:ext>
            </a:extLst>
          </p:cNvPr>
          <p:cNvGrpSpPr/>
          <p:nvPr/>
        </p:nvGrpSpPr>
        <p:grpSpPr>
          <a:xfrm>
            <a:off x="6465626" y="2502865"/>
            <a:ext cx="1813560" cy="1871841"/>
            <a:chOff x="7139940" y="388868"/>
            <a:chExt cx="1813560" cy="1871841"/>
          </a:xfrm>
        </p:grpSpPr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D4D09516-8138-B866-AEB8-24FFD8CB59B2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71CA841C-F622-8F70-9DEF-BB084CE74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22831" y="437128"/>
              <a:ext cx="1681147" cy="1681147"/>
            </a:xfrm>
            <a:prstGeom prst="rect">
              <a:avLst/>
            </a:prstGeom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6DB11237-1B08-A40C-C92A-3949725B3F79}"/>
              </a:ext>
            </a:extLst>
          </p:cNvPr>
          <p:cNvGrpSpPr/>
          <p:nvPr/>
        </p:nvGrpSpPr>
        <p:grpSpPr>
          <a:xfrm>
            <a:off x="2709189" y="4470772"/>
            <a:ext cx="2000417" cy="2000417"/>
            <a:chOff x="2843547" y="272813"/>
            <a:chExt cx="2000417" cy="2000417"/>
          </a:xfrm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ABF354B8-EDCE-2C39-74A7-786479A25727}"/>
                </a:ext>
              </a:extLst>
            </p:cNvPr>
            <p:cNvSpPr/>
            <p:nvPr/>
          </p:nvSpPr>
          <p:spPr>
            <a:xfrm>
              <a:off x="2988046" y="388869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C68B87EA-39A5-FA2D-F429-B49BD52B7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43547" y="272813"/>
              <a:ext cx="2000417" cy="2000417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25F28101-F428-4E2D-2F60-B2F31C2E0480}"/>
              </a:ext>
            </a:extLst>
          </p:cNvPr>
          <p:cNvGrpSpPr/>
          <p:nvPr/>
        </p:nvGrpSpPr>
        <p:grpSpPr>
          <a:xfrm>
            <a:off x="364856" y="4599348"/>
            <a:ext cx="1837586" cy="1871841"/>
            <a:chOff x="499214" y="401389"/>
            <a:chExt cx="1837586" cy="1871841"/>
          </a:xfrm>
        </p:grpSpPr>
        <p:sp>
          <p:nvSpPr>
            <p:cNvPr id="33" name="Прямоугольник: скругленные углы 32">
              <a:extLst>
                <a:ext uri="{FF2B5EF4-FFF2-40B4-BE49-F238E27FC236}">
                  <a16:creationId xmlns:a16="http://schemas.microsoft.com/office/drawing/2014/main" id="{DBE14113-9798-8F7C-79FE-D0013048C1AD}"/>
                </a:ext>
              </a:extLst>
            </p:cNvPr>
            <p:cNvSpPr/>
            <p:nvPr/>
          </p:nvSpPr>
          <p:spPr>
            <a:xfrm>
              <a:off x="523240" y="401389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FF7F0D9F-729D-6EDF-E64F-4942CDA22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9214" y="430529"/>
              <a:ext cx="1813560" cy="1813560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9E41A2D9-BA94-08AE-E47B-24A84917EF49}"/>
              </a:ext>
            </a:extLst>
          </p:cNvPr>
          <p:cNvGrpSpPr/>
          <p:nvPr/>
        </p:nvGrpSpPr>
        <p:grpSpPr>
          <a:xfrm>
            <a:off x="5260213" y="4570207"/>
            <a:ext cx="1813560" cy="1871841"/>
            <a:chOff x="7139940" y="388868"/>
            <a:chExt cx="1813560" cy="1871841"/>
          </a:xfrm>
        </p:grpSpPr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F0E0E550-9E95-5788-2CA7-D1C69A8CA430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A52282AB-C4A7-CCB6-3C36-20EE5B3D3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58701" y="447149"/>
              <a:ext cx="1730796" cy="1753670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255511B4-71C9-203E-F2E2-C8C4A58B9328}"/>
              </a:ext>
            </a:extLst>
          </p:cNvPr>
          <p:cNvGrpSpPr/>
          <p:nvPr/>
        </p:nvGrpSpPr>
        <p:grpSpPr>
          <a:xfrm>
            <a:off x="7538447" y="4546737"/>
            <a:ext cx="1813560" cy="1871841"/>
            <a:chOff x="7139940" y="388868"/>
            <a:chExt cx="1813560" cy="1871841"/>
          </a:xfrm>
        </p:grpSpPr>
        <p:sp>
          <p:nvSpPr>
            <p:cNvPr id="39" name="Прямоугольник: скругленные углы 38">
              <a:extLst>
                <a:ext uri="{FF2B5EF4-FFF2-40B4-BE49-F238E27FC236}">
                  <a16:creationId xmlns:a16="http://schemas.microsoft.com/office/drawing/2014/main" id="{252A0100-CA4B-0205-D3DC-94A0B9DB71E8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38389DD3-3F3C-E226-D16D-D65347764C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25873" y="470619"/>
              <a:ext cx="1644727" cy="1644727"/>
            </a:xfrm>
            <a:prstGeom prst="rect">
              <a:avLst/>
            </a:prstGeom>
          </p:spPr>
        </p:pic>
      </p:grp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0420D405-3F65-D8E9-4DE0-40DF4771263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42959" y="4460017"/>
            <a:ext cx="652016" cy="643710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1BFBBFEB-0315-E1E3-63B9-9AD91DCBAA0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20177" y="292148"/>
            <a:ext cx="652016" cy="64371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55EA5B9B-51AC-73BB-74F4-D572CE39263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878365" y="2364421"/>
            <a:ext cx="652016" cy="64371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EE25992A-5F1F-60B6-1F07-60E291F2591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01882" y="4460017"/>
            <a:ext cx="652016" cy="643710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696E65AE-EDEF-FCA5-DDBD-4FF5D22CDD5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76613" y="2372525"/>
            <a:ext cx="652016" cy="643710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03E4E5A6-5E0C-C782-1189-4CD0E51C164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45829" y="229880"/>
            <a:ext cx="652016" cy="643710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F7C1F240-9A7A-1C1C-AF9D-A798410EE46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943099" y="257821"/>
            <a:ext cx="652016" cy="64371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665ACA8D-F87F-84E6-A606-35A14B198D2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532753" y="4447963"/>
            <a:ext cx="652016" cy="64371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F75C5380-4950-2291-A755-F091D20900A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67433" y="2357071"/>
            <a:ext cx="652016" cy="643710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805F379D-FF3F-47B3-44E7-432E84401EF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751986" y="327620"/>
            <a:ext cx="652016" cy="643710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E69481CF-3E27-7D69-0D59-4B81D333C20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03062" y="4405465"/>
            <a:ext cx="652016" cy="643710"/>
          </a:xfrm>
          <a:prstGeom prst="rect">
            <a:avLst/>
          </a:prstGeom>
        </p:spPr>
      </p:pic>
      <p:pic>
        <p:nvPicPr>
          <p:cNvPr id="88" name="подарок Рисунок 21">
            <a:extLst>
              <a:ext uri="{FF2B5EF4-FFF2-40B4-BE49-F238E27FC236}">
                <a16:creationId xmlns:a16="http://schemas.microsoft.com/office/drawing/2014/main" id="{3C56A444-673A-8FA7-00D1-7FFECEA0E04B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084233" y="5623345"/>
            <a:ext cx="893403" cy="966381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FF6F5338-E9CC-6CEC-585B-4C3B3D2AFCD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0695" y="284714"/>
            <a:ext cx="5941649" cy="6149110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194" name="Picture 193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410573" y="1960201"/>
            <a:ext cx="250507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29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9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9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9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9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9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9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873B8D7-D839-4AD1-8405-6DB9A87AE049}"/>
</file>

<file path=customXml/itemProps2.xml><?xml version="1.0" encoding="utf-8"?>
<ds:datastoreItem xmlns:ds="http://schemas.openxmlformats.org/officeDocument/2006/customXml" ds:itemID="{2494D102-5F6F-43D5-8E55-CB06759BE3B4}"/>
</file>

<file path=customXml/itemProps3.xml><?xml version="1.0" encoding="utf-8"?>
<ds:datastoreItem xmlns:ds="http://schemas.openxmlformats.org/officeDocument/2006/customXml" ds:itemID="{2B4E6DB0-8626-4AC7-A951-0D774B236BE8}"/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4</cp:revision>
  <dcterms:created xsi:type="dcterms:W3CDTF">2024-12-12T19:40:05Z</dcterms:created>
  <dcterms:modified xsi:type="dcterms:W3CDTF">2024-12-15T19:18:44Z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