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08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192B9-70DA-4030-8099-546D4CF44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A6CA83D-6385-449E-A975-5B866E691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D4CA91-317A-4942-8DB3-34105DB8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7F81FC-F6DA-4CD5-A8CD-A1FED2C64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D6FF814-D5AD-4F33-A198-066AF19B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439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5A814-190D-417D-A12C-DCA33362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F33ECE5-DEC1-4925-8FA1-5A01B0801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122F7D-A3D5-4C64-A429-20C149EA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BF5133-C737-4EFF-B7EF-67A91795A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C54922C-13D4-4868-8B96-BC3C15A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215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C2CFB3E-0C7B-49AA-9565-EFF20E666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9E7E2B0-68DB-46DD-8C02-8FDD97653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32984D9-F5A9-4F3C-BF15-49BFB5EFD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2FF247-15B7-44B4-BA7F-26F1F9E7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2EFA845-0226-4DA5-8B55-72C799F4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4932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5E43E3-AF66-4570-A431-09BEABED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D522AE6-6D70-4EAD-9150-BD06540B57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31F28AB-3D91-47FB-9646-A56406501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99FE60-83E7-42FA-B459-C5B25DC5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04EAFB-227E-4E7E-B2F2-5E42E54D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4562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D7074-4014-4C27-AA2F-D83A623C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7F8F1C5-F9BD-4F62-9005-8E800C6F4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F2BC0-F92E-4469-9D53-F792216C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8A5C25-BB16-41BD-9802-4797023F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CE5528-3FAF-4B96-8426-1E48F772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0243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839BB-23D4-453B-A0E8-439282DD2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91F687-4131-4705-8C77-DC59D76AC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021A94F-3F64-4D59-9FE3-86F1D1521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DB20C87-3F56-4A60-9DE2-35ADEB36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E12034-C181-41F0-93B6-DFDD3DEAB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15C409A-39F1-4BE6-8441-B99FE9611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7891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EB4B0-9A05-45E8-B42E-E7B7BBE4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752020-31FB-4E9F-90A6-9E8BEF113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B6A63A-8A85-408F-8D73-82E7FE3FA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FB1170-960A-4FA1-B3A0-4880A5AC0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E149F90-BE9F-404A-A7E9-8BC8C78BF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313462E-A596-4815-BA4A-3FDB3953B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BB7D27F-9284-49C6-9496-B6D74FC86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59F9EAA-31B1-48C0-8125-342CCF88B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438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C7B99-A9BA-4A0B-9CAE-E0580C5D9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F82F3F8-3E38-48FE-982C-07631E71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02F1B60-361E-47D3-A1F5-44959536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1D7B740-FA73-451A-8E56-F09B0331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1530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37264A3-44C0-4CCD-9AA4-161238F43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9CA591A-1C48-44AF-8B9E-09AD10EE6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9901F8C-C644-4BC0-8306-B98F953D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569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A1DBE-FB3E-4797-A386-6C960316D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7D81C74-B034-4995-98BC-86FB60861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F8B3FB9-5905-472A-8A20-B0734DD1D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2CE96E-8371-4A43-B7AB-6B1F4F9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67D1FE1-AF87-4935-9352-E676B054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2EB2B2C-A814-47A0-97EA-17437B04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9718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87817-CAEF-4550-9E3D-9B43C033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9CE00F3-DE17-4840-ADAD-DF4C00E1AC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494AA18-8D41-4382-A53B-F8DDFAB04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5BA66D9-AC76-4C17-81EC-71BDE8AD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EB7BE4C-8780-4842-909C-94D786B69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C17F0FE-0F60-42C8-8DC5-3A5A277F3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560356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7F8E833-C61B-4A12-B7BA-BBD6BA6F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EA6A3D1-37E4-4890-B02F-6855093E4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D4F250-A271-4731-8F8A-07396B71D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2C68-14A8-4DAA-831E-C1FC608E5EE6}" type="datetimeFigureOut">
              <a:rPr lang="LID4096" smtClean="0"/>
              <a:t>8/29/24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FF96B-74C4-4FF2-B10E-EC1F45817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D586E2E-478F-4EF5-99BA-557A3A4D6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2BA5-08F0-4997-8BED-AC21D002FE35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1961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3B91AA-BCA9-41B4-A7FA-EDDAFD8DF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24"/>
            <a:ext cx="12192000" cy="6858000"/>
          </a:xfrm>
          <a:prstGeom prst="rect">
            <a:avLst/>
          </a:prstGeom>
        </p:spPr>
      </p:pic>
      <p:sp>
        <p:nvSpPr>
          <p:cNvPr id="27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3345243" y="681064"/>
            <a:ext cx="8251205" cy="3296123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Google Shape;86;p1" title="gift4.png">
            <a:extLst>
              <a:ext uri="{FF2B5EF4-FFF2-40B4-BE49-F238E27FC236}">
                <a16:creationId xmlns:a16="http://schemas.microsoft.com/office/drawing/2014/main" id="{1F2DF746-A2C7-471E-98F1-E9C3F6C6ADAB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-57863" y="0"/>
            <a:ext cx="1010190" cy="8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830A36-8051-434C-B0FD-27ECBD84280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50" y="834036"/>
            <a:ext cx="1667054" cy="16491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F96218-5D46-4E79-BB4E-6FE79DFD002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229" y="2000087"/>
            <a:ext cx="2211926" cy="221192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AA794-59AD-4525-A557-3A969DE654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54" y="2186583"/>
            <a:ext cx="1900699" cy="19006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461336-B8B6-4720-BD06-ACAD9DB3820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984" y="2228763"/>
            <a:ext cx="1900699" cy="190069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E691D0B-7A29-48E7-9795-B88E4859910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379" y="709251"/>
            <a:ext cx="1798944" cy="17989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034BAE8-ABD8-490F-951D-847383C9916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45" y="835513"/>
            <a:ext cx="1746034" cy="174603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0D323BC-7E37-47EB-88FD-16EED56E6F5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80" y="737207"/>
            <a:ext cx="1842785" cy="18427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FF4ECE-C7ED-4A30-A900-6EF44E5EFE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26" y="4074579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001DD7-3505-4A2E-B118-20DBB7C17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59" y="4099986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0AEDB46-BCC6-4EE8-AE9C-828BE371D6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76" y="4125393"/>
            <a:ext cx="2932471" cy="29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6D6F53-720B-4984-9EF6-ABB6668AFFF1}"/>
              </a:ext>
            </a:extLst>
          </p:cNvPr>
          <p:cNvSpPr txBox="1"/>
          <p:nvPr/>
        </p:nvSpPr>
        <p:spPr>
          <a:xfrm>
            <a:off x="5577845" y="5803048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Мой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01E244-9E74-4384-A814-CA235B7C6DC7}"/>
              </a:ext>
            </a:extLst>
          </p:cNvPr>
          <p:cNvSpPr txBox="1"/>
          <p:nvPr/>
        </p:nvSpPr>
        <p:spPr>
          <a:xfrm>
            <a:off x="7841694" y="5791654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Моя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D3FCB8-824E-4E80-B5D7-D836777C288D}"/>
              </a:ext>
            </a:extLst>
          </p:cNvPr>
          <p:cNvSpPr txBox="1"/>
          <p:nvPr/>
        </p:nvSpPr>
        <p:spPr>
          <a:xfrm>
            <a:off x="9916108" y="5733768"/>
            <a:ext cx="92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omic Sans MS" panose="030F0702030302020204" pitchFamily="66" charset="0"/>
              </a:rPr>
              <a:t>Мои</a:t>
            </a:r>
            <a:endParaRPr lang="LID4096" sz="2400" b="1" dirty="0">
              <a:latin typeface="Comic Sans MS" panose="030F0702030302020204" pitchFamily="66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7CA3C40-7028-4F66-9849-0951ACBF947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846" y="939831"/>
            <a:ext cx="1667054" cy="164912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346A18A-21DF-4057-AA3D-24124EF0305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424" y="770527"/>
            <a:ext cx="1667054" cy="164912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92A2F7C-D29F-4EDF-B4A1-E1916742CE1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20" y="2281485"/>
            <a:ext cx="1667054" cy="164912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6582B60-B311-4804-AFD3-7072B12793A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213" y="2247662"/>
            <a:ext cx="1667054" cy="164912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A59A80D-7AE0-4D0D-A615-7B399465404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21" y="2230667"/>
            <a:ext cx="1667054" cy="164912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1DB43BC-D0D7-433F-A165-B9BA8674C9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132" y="1075128"/>
            <a:ext cx="3365124" cy="2793979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AC011AC5-5461-44BD-82D5-7BF5FD32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366" y="1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1282" y="3424276"/>
            <a:ext cx="31432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3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37917 0.379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1895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00911 0.371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1856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02513 0.381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19074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0.12734 0.1759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8796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-0.09545 0.1740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9" y="8704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11445 0.16875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29" y="8426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</Words>
  <Application>Microsoft Macintosh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Лия Добровольская</cp:lastModifiedBy>
  <cp:revision>10</cp:revision>
  <dcterms:created xsi:type="dcterms:W3CDTF">2024-08-06T14:25:36Z</dcterms:created>
  <dcterms:modified xsi:type="dcterms:W3CDTF">2024-08-29T11:37:05Z</dcterms:modified>
</cp:coreProperties>
</file>