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DD16F-3EC2-9599-0BCC-48725E85CE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DD7DAE1-F2CE-97ED-2F93-9E129BC925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CC0E3F-73FE-B235-180F-B9087BAB6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BCB32D-1B2E-13CD-10B2-D394685A8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1E339A-E4E8-92F3-3398-52BC061D3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2687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53D7E0-BA7C-0616-532E-3AFFE0FAF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8D448E-87B0-DB86-262D-10388B93E9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1365FD-EB79-2754-6CA3-50529B677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0819A7-93CF-CDAF-049A-5E4258415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CEE592-4A72-2C46-0EFF-F6DEA8E6E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0448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12D7FBF-D748-D4E9-63E0-20A883A338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6062DB-D207-F99F-DFE7-749AE89C1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0BBD53-4F30-F60F-BA3D-6004A36B9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BC9024-971F-2ACE-A8F4-FE86AF687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193EBA-526F-DD97-E3BB-4C9601F53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150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DAF372-81F0-55C2-C63D-372F8ADB6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518B5E-3F77-631B-69E6-0926AE5AE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944935-51A8-69FF-8C40-10165777A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69E168-8526-A8E6-DB49-CAD53A154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8C7E38-CB34-AE72-FFCE-D45900789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5684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669F9C-5431-05AA-CB1F-8DB8654B6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4A62F8-931C-4FCA-703C-657E19F68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AF837C-3905-FE9B-1705-E8C7CBE00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C5431C-75A1-4854-639F-110212C50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1FE5ED-0755-A861-4F1E-413FBB00A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7723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68D367-22BA-1729-4F9D-5D64F1EC1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5EB801-9629-BA77-22CE-8EBDA33C6A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6969C5-3D91-83DB-4C28-85E058D146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3CF54D-A8AE-C555-AD4C-7B57DD364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2EA85A-2616-5867-C0DA-A4D0B877A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E6E155-A892-0286-0EDD-5F89E2189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183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2583EB-F82F-8A87-E7F9-F5F0F7C51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3E5958-D0E1-27E3-719B-A5D65DF00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A053CC-46BA-6181-D285-11CD1256D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E8B9D3-6C82-8D23-30CB-C70AE1078C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1AC651E-6518-1F3B-BD21-8C0BFEFE82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B9CB218-7A21-B122-4FAF-A1D1C8588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9817DEB-07D1-1FF8-E0D1-E4E1DBFAE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B793848-5748-33D6-385E-8022A2EF1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0735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5B6135-1DCA-1F6C-84BB-71F60FE86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248BDAA-D553-DA2A-2C75-A0A68D4FA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6D1D55-A485-5FAC-1216-F924D31FE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1ED1A64-41F0-7CDF-EBD9-A16BD25D9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7616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A834BBB-5222-5D8D-515A-F23D68511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4C6446-CECE-4758-8D22-2E3491225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7D5522E-4E6C-85D1-3D47-3E991E742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2029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6AA7D-A003-BCF7-1F0A-F0B36764A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31990F-439F-6339-9A7A-738645F6A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2E1F037-2143-E5F8-588D-0ACA546F8B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ECB5AB-1DE1-AAEA-224C-24C78DC24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5D0A13-1DE3-5834-B445-02D148B8C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94803A-2066-E08A-939B-65F6BA5C0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6009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E500E2-056B-0CCB-B5D5-27BD9738C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E9A13FF-BFFC-792B-6C0C-7860CF53B0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D8A946-228B-97A2-1C20-3FD13C2DA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939753-D377-084A-411A-C5FDC6620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EC19C8D-6790-0E07-DAF2-5B430EB33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F350A9-F96D-5905-4556-9A6A705B4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042594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716852-12EC-0CC3-BC61-466A040DE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7754B6-DEAC-A4C7-2617-0B4DEDC5E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89AB49-FEB9-A007-286D-111050B33F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8825B7-CA45-BB44-B086-D35C4F35E7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036047-65EB-C332-14B8-016699D9F4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063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58309068-01CE-68B9-31CE-D1CB1014D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67305" cy="6858000"/>
          </a:xfrm>
          <a:prstGeom prst="rect">
            <a:avLst/>
          </a:prstGeom>
        </p:spPr>
      </p:pic>
      <p:sp>
        <p:nvSpPr>
          <p:cNvPr id="4" name="Прямоугольник: скругленные углы 4">
            <a:extLst>
              <a:ext uri="{FF2B5EF4-FFF2-40B4-BE49-F238E27FC236}">
                <a16:creationId xmlns:a16="http://schemas.microsoft.com/office/drawing/2014/main" id="{64BC96AD-597E-4EED-8C13-2A79966B66DD}"/>
              </a:ext>
            </a:extLst>
          </p:cNvPr>
          <p:cNvSpPr/>
          <p:nvPr/>
        </p:nvSpPr>
        <p:spPr>
          <a:xfrm>
            <a:off x="3551371" y="2950553"/>
            <a:ext cx="3840173" cy="3678112"/>
          </a:xfrm>
          <a:prstGeom prst="roundRect">
            <a:avLst>
              <a:gd name="adj" fmla="val 11074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98D8F8B-1465-7788-0754-45C969E5CE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1"/>
          <a:stretch/>
        </p:blipFill>
        <p:spPr>
          <a:xfrm flipH="1">
            <a:off x="4623988" y="2999329"/>
            <a:ext cx="3188985" cy="380440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FC7F271-60C8-BFA9-BF8A-37C1EAAA3A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55" y="5972537"/>
            <a:ext cx="865284" cy="74877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CEB0AA-88C9-BB59-B353-9A05CA25AD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816" b="90137" l="7031" r="68945">
                        <a14:foregroundMark x1="67927" y1="61112" x2="68945" y2="61523"/>
                        <a14:foregroundMark x1="67489" y1="60935" x2="67748" y2="61040"/>
                        <a14:foregroundMark x1="59766" y1="57813" x2="67485" y2="60933"/>
                        <a14:foregroundMark x1="62480" y1="57879" x2="63477" y2="58789"/>
                        <a14:foregroundMark x1="61230" y1="56738" x2="60940" y2="56473"/>
                        <a14:backgroundMark x1="65137" y1="68164" x2="61328" y2="83203"/>
                        <a14:backgroundMark x1="61328" y1="83203" x2="56738" y2="90234"/>
                        <a14:backgroundMark x1="56055" y1="63184" x2="69141" y2="65332"/>
                        <a14:backgroundMark x1="69141" y1="65332" x2="55273" y2="63770"/>
                        <a14:backgroundMark x1="66699" y1="64258" x2="68164" y2="64258"/>
                        <a14:backgroundMark x1="66699" y1="57520" x2="64355" y2="43848"/>
                        <a14:backgroundMark x1="64355" y1="43848" x2="70117" y2="44922"/>
                        <a14:backgroundMark x1="62500" y1="50391" x2="69141" y2="58008"/>
                        <a14:backgroundMark x1="66895" y1="59277" x2="63965" y2="51367"/>
                        <a14:backgroundMark x1="66699" y1="64746" x2="59277" y2="61035"/>
                        <a14:backgroundMark x1="67188" y1="59277" x2="67188" y2="58789"/>
                        <a14:backgroundMark x1="66895" y1="58789" x2="61914" y2="54590"/>
                        <a14:backgroundMark x1="63477" y1="56543" x2="61230" y2="55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908" t="2032" r="29434" b="-2032"/>
          <a:stretch/>
        </p:blipFill>
        <p:spPr>
          <a:xfrm>
            <a:off x="2929878" y="2975963"/>
            <a:ext cx="2816723" cy="3732060"/>
          </a:xfrm>
          <a:prstGeom prst="rect">
            <a:avLst/>
          </a:prstGeom>
        </p:spPr>
      </p:pic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B54B9A33-CCEA-0545-678F-28CDB676C31A}"/>
              </a:ext>
            </a:extLst>
          </p:cNvPr>
          <p:cNvGrpSpPr/>
          <p:nvPr/>
        </p:nvGrpSpPr>
        <p:grpSpPr>
          <a:xfrm>
            <a:off x="24695" y="108190"/>
            <a:ext cx="2066285" cy="2687224"/>
            <a:chOff x="66749" y="116641"/>
            <a:chExt cx="2066285" cy="2687224"/>
          </a:xfrm>
        </p:grpSpPr>
        <p:grpSp>
          <p:nvGrpSpPr>
            <p:cNvPr id="75" name="Группа 74">
              <a:extLst>
                <a:ext uri="{FF2B5EF4-FFF2-40B4-BE49-F238E27FC236}">
                  <a16:creationId xmlns:a16="http://schemas.microsoft.com/office/drawing/2014/main" id="{73F5CFC2-FE01-1CE7-8A3C-B554D9B84D2F}"/>
                </a:ext>
              </a:extLst>
            </p:cNvPr>
            <p:cNvGrpSpPr/>
            <p:nvPr/>
          </p:nvGrpSpPr>
          <p:grpSpPr>
            <a:xfrm>
              <a:off x="66749" y="116641"/>
              <a:ext cx="2066285" cy="2687224"/>
              <a:chOff x="8520435" y="116641"/>
              <a:chExt cx="2687224" cy="2687224"/>
            </a:xfrm>
          </p:grpSpPr>
          <p:pic>
            <p:nvPicPr>
              <p:cNvPr id="73" name="Рисунок 72">
                <a:extLst>
                  <a:ext uri="{FF2B5EF4-FFF2-40B4-BE49-F238E27FC236}">
                    <a16:creationId xmlns:a16="http://schemas.microsoft.com/office/drawing/2014/main" id="{26E08862-CF9D-6FF0-8AA3-B5C8725C69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20435" y="116641"/>
                <a:ext cx="2687224" cy="2687224"/>
              </a:xfrm>
              <a:prstGeom prst="rect">
                <a:avLst/>
              </a:prstGeom>
              <a:effectLst>
                <a:glow rad="76200">
                  <a:schemeClr val="bg1">
                    <a:alpha val="40000"/>
                  </a:schemeClr>
                </a:glow>
              </a:effectLst>
            </p:spPr>
          </p:pic>
          <p:sp>
            <p:nvSpPr>
              <p:cNvPr id="74" name="Прямоугольник 73">
                <a:extLst>
                  <a:ext uri="{FF2B5EF4-FFF2-40B4-BE49-F238E27FC236}">
                    <a16:creationId xmlns:a16="http://schemas.microsoft.com/office/drawing/2014/main" id="{9753147F-8EE8-1D46-1F69-640AF60940D0}"/>
                  </a:ext>
                </a:extLst>
              </p:cNvPr>
              <p:cNvSpPr/>
              <p:nvPr/>
            </p:nvSpPr>
            <p:spPr>
              <a:xfrm>
                <a:off x="9093200" y="650240"/>
                <a:ext cx="1595120" cy="154823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463EBCF5-6FB5-13B3-9090-C5AB8ED09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95826" y="741768"/>
              <a:ext cx="1482832" cy="1482832"/>
            </a:xfrm>
            <a:prstGeom prst="rect">
              <a:avLst/>
            </a:prstGeom>
          </p:spPr>
        </p:pic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1EB0F944-C8A6-BF9B-94E7-51CF89FA4CB9}"/>
              </a:ext>
            </a:extLst>
          </p:cNvPr>
          <p:cNvGrpSpPr/>
          <p:nvPr/>
        </p:nvGrpSpPr>
        <p:grpSpPr>
          <a:xfrm>
            <a:off x="7357511" y="26759"/>
            <a:ext cx="2225233" cy="2847079"/>
            <a:chOff x="1938355" y="624633"/>
            <a:chExt cx="2225233" cy="2847079"/>
          </a:xfrm>
        </p:grpSpPr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05208949-83C5-37E3-0578-9A2163E99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938355" y="624633"/>
              <a:ext cx="2225233" cy="2847079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D2B88450-C926-6FFD-D20E-29BBB9D68C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393818" y="1438408"/>
              <a:ext cx="1314306" cy="1317127"/>
            </a:xfrm>
            <a:prstGeom prst="rect">
              <a:avLst/>
            </a:prstGeom>
          </p:spPr>
        </p:pic>
      </p:grp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A99A81B3-8516-9971-D7EA-0325F216D20C}"/>
              </a:ext>
            </a:extLst>
          </p:cNvPr>
          <p:cNvGrpSpPr/>
          <p:nvPr/>
        </p:nvGrpSpPr>
        <p:grpSpPr>
          <a:xfrm>
            <a:off x="3753863" y="74122"/>
            <a:ext cx="2066285" cy="2687224"/>
            <a:chOff x="3779214" y="257301"/>
            <a:chExt cx="2066285" cy="2687224"/>
          </a:xfrm>
        </p:grpSpPr>
        <p:grpSp>
          <p:nvGrpSpPr>
            <p:cNvPr id="83" name="Группа 82">
              <a:extLst>
                <a:ext uri="{FF2B5EF4-FFF2-40B4-BE49-F238E27FC236}">
                  <a16:creationId xmlns:a16="http://schemas.microsoft.com/office/drawing/2014/main" id="{330C70EA-8834-4D15-C4E1-0D462CC055EA}"/>
                </a:ext>
              </a:extLst>
            </p:cNvPr>
            <p:cNvGrpSpPr/>
            <p:nvPr/>
          </p:nvGrpSpPr>
          <p:grpSpPr>
            <a:xfrm>
              <a:off x="3779214" y="257301"/>
              <a:ext cx="2066285" cy="2687224"/>
              <a:chOff x="8520435" y="116641"/>
              <a:chExt cx="2687224" cy="2687224"/>
            </a:xfrm>
          </p:grpSpPr>
          <p:pic>
            <p:nvPicPr>
              <p:cNvPr id="84" name="Рисунок 83">
                <a:extLst>
                  <a:ext uri="{FF2B5EF4-FFF2-40B4-BE49-F238E27FC236}">
                    <a16:creationId xmlns:a16="http://schemas.microsoft.com/office/drawing/2014/main" id="{7AC1F726-DD6E-211B-357A-EED124B152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20435" y="116641"/>
                <a:ext cx="2687224" cy="2687224"/>
              </a:xfrm>
              <a:prstGeom prst="rect">
                <a:avLst/>
              </a:prstGeom>
              <a:effectLst>
                <a:glow rad="76200">
                  <a:schemeClr val="bg1">
                    <a:alpha val="40000"/>
                  </a:schemeClr>
                </a:glow>
              </a:effectLst>
            </p:spPr>
          </p:pic>
          <p:sp>
            <p:nvSpPr>
              <p:cNvPr id="85" name="Прямоугольник 84">
                <a:extLst>
                  <a:ext uri="{FF2B5EF4-FFF2-40B4-BE49-F238E27FC236}">
                    <a16:creationId xmlns:a16="http://schemas.microsoft.com/office/drawing/2014/main" id="{9094DC73-5340-B856-54A5-E1F08CB21761}"/>
                  </a:ext>
                </a:extLst>
              </p:cNvPr>
              <p:cNvSpPr/>
              <p:nvPr/>
            </p:nvSpPr>
            <p:spPr>
              <a:xfrm>
                <a:off x="9093200" y="650240"/>
                <a:ext cx="1595120" cy="154823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DF6C511B-14FC-3BA6-2D64-01861A81C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956342" y="754233"/>
              <a:ext cx="1663664" cy="1663664"/>
            </a:xfrm>
            <a:prstGeom prst="rect">
              <a:avLst/>
            </a:prstGeom>
          </p:spPr>
        </p:pic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553B29FC-B47B-D384-0D28-138103C9CC86}"/>
              </a:ext>
            </a:extLst>
          </p:cNvPr>
          <p:cNvGrpSpPr/>
          <p:nvPr/>
        </p:nvGrpSpPr>
        <p:grpSpPr>
          <a:xfrm>
            <a:off x="5620006" y="-208193"/>
            <a:ext cx="2066285" cy="2687224"/>
            <a:chOff x="5784835" y="-241995"/>
            <a:chExt cx="2066285" cy="2687224"/>
          </a:xfrm>
        </p:grpSpPr>
        <p:grpSp>
          <p:nvGrpSpPr>
            <p:cNvPr id="86" name="Группа 85">
              <a:extLst>
                <a:ext uri="{FF2B5EF4-FFF2-40B4-BE49-F238E27FC236}">
                  <a16:creationId xmlns:a16="http://schemas.microsoft.com/office/drawing/2014/main" id="{F925227B-A82B-2662-F48C-3F29C0DFB35D}"/>
                </a:ext>
              </a:extLst>
            </p:cNvPr>
            <p:cNvGrpSpPr/>
            <p:nvPr/>
          </p:nvGrpSpPr>
          <p:grpSpPr>
            <a:xfrm>
              <a:off x="5784835" y="-241995"/>
              <a:ext cx="2066285" cy="2687224"/>
              <a:chOff x="8520435" y="116641"/>
              <a:chExt cx="2687224" cy="2687224"/>
            </a:xfrm>
          </p:grpSpPr>
          <p:pic>
            <p:nvPicPr>
              <p:cNvPr id="87" name="Рисунок 86">
                <a:extLst>
                  <a:ext uri="{FF2B5EF4-FFF2-40B4-BE49-F238E27FC236}">
                    <a16:creationId xmlns:a16="http://schemas.microsoft.com/office/drawing/2014/main" id="{2D8B8634-D2DA-6480-EA01-75C66B02CD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20435" y="116641"/>
                <a:ext cx="2687224" cy="2687224"/>
              </a:xfrm>
              <a:prstGeom prst="rect">
                <a:avLst/>
              </a:prstGeom>
              <a:effectLst>
                <a:glow rad="76200">
                  <a:schemeClr val="bg1">
                    <a:alpha val="40000"/>
                  </a:schemeClr>
                </a:glow>
              </a:effectLst>
            </p:spPr>
          </p:pic>
          <p:sp>
            <p:nvSpPr>
              <p:cNvPr id="88" name="Прямоугольник 87">
                <a:extLst>
                  <a:ext uri="{FF2B5EF4-FFF2-40B4-BE49-F238E27FC236}">
                    <a16:creationId xmlns:a16="http://schemas.microsoft.com/office/drawing/2014/main" id="{D46CD84F-0C54-3BC1-F966-9E1769ECACDA}"/>
                  </a:ext>
                </a:extLst>
              </p:cNvPr>
              <p:cNvSpPr/>
              <p:nvPr/>
            </p:nvSpPr>
            <p:spPr>
              <a:xfrm>
                <a:off x="9093200" y="650240"/>
                <a:ext cx="1595120" cy="154823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2AD3CAFF-7E6F-DDC5-B421-782E8A8934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048779" y="361683"/>
              <a:ext cx="1577071" cy="1577071"/>
            </a:xfrm>
            <a:prstGeom prst="rect">
              <a:avLst/>
            </a:prstGeom>
          </p:spPr>
        </p:pic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1510FF95-282D-FC5E-848C-FBDAD77BEF8D}"/>
              </a:ext>
            </a:extLst>
          </p:cNvPr>
          <p:cNvGrpSpPr/>
          <p:nvPr/>
        </p:nvGrpSpPr>
        <p:grpSpPr>
          <a:xfrm>
            <a:off x="1890838" y="-208193"/>
            <a:ext cx="2066285" cy="2687224"/>
            <a:chOff x="7772314" y="210080"/>
            <a:chExt cx="2066285" cy="2687224"/>
          </a:xfrm>
        </p:grpSpPr>
        <p:grpSp>
          <p:nvGrpSpPr>
            <p:cNvPr id="89" name="Группа 88">
              <a:extLst>
                <a:ext uri="{FF2B5EF4-FFF2-40B4-BE49-F238E27FC236}">
                  <a16:creationId xmlns:a16="http://schemas.microsoft.com/office/drawing/2014/main" id="{D6E09678-C31C-F3F2-F771-ED958F583606}"/>
                </a:ext>
              </a:extLst>
            </p:cNvPr>
            <p:cNvGrpSpPr/>
            <p:nvPr/>
          </p:nvGrpSpPr>
          <p:grpSpPr>
            <a:xfrm>
              <a:off x="7772314" y="210080"/>
              <a:ext cx="2066285" cy="2687224"/>
              <a:chOff x="8520435" y="116641"/>
              <a:chExt cx="2687224" cy="2687224"/>
            </a:xfrm>
          </p:grpSpPr>
          <p:pic>
            <p:nvPicPr>
              <p:cNvPr id="90" name="Рисунок 89">
                <a:extLst>
                  <a:ext uri="{FF2B5EF4-FFF2-40B4-BE49-F238E27FC236}">
                    <a16:creationId xmlns:a16="http://schemas.microsoft.com/office/drawing/2014/main" id="{7B5D9E48-E373-6E53-EB68-2ECCBCABDE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20435" y="116641"/>
                <a:ext cx="2687224" cy="2687224"/>
              </a:xfrm>
              <a:prstGeom prst="rect">
                <a:avLst/>
              </a:prstGeom>
              <a:effectLst>
                <a:glow rad="76200">
                  <a:schemeClr val="bg1">
                    <a:alpha val="40000"/>
                  </a:schemeClr>
                </a:glow>
              </a:effectLst>
            </p:spPr>
          </p:pic>
          <p:sp>
            <p:nvSpPr>
              <p:cNvPr id="91" name="Прямоугольник 90">
                <a:extLst>
                  <a:ext uri="{FF2B5EF4-FFF2-40B4-BE49-F238E27FC236}">
                    <a16:creationId xmlns:a16="http://schemas.microsoft.com/office/drawing/2014/main" id="{4FFCD074-EBA0-AA75-05B8-B447D9B7C3E3}"/>
                  </a:ext>
                </a:extLst>
              </p:cNvPr>
              <p:cNvSpPr/>
              <p:nvPr/>
            </p:nvSpPr>
            <p:spPr>
              <a:xfrm>
                <a:off x="9093200" y="650240"/>
                <a:ext cx="1595120" cy="154823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8D7257DE-8AFE-4CC1-4344-C8FF6C7DA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096387" y="956710"/>
              <a:ext cx="1459220" cy="1459220"/>
            </a:xfrm>
            <a:prstGeom prst="rect">
              <a:avLst/>
            </a:prstGeom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63DBEB-B815-8174-B0D0-8644151FBA2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399" y="3361393"/>
            <a:ext cx="1540139" cy="1540139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19C1797B-32B0-B199-A6B5-F59850793CC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86471" y="3460500"/>
            <a:ext cx="1555699" cy="15556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D1490E7-8B8B-BC05-8073-D1887281B78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489" y="3358416"/>
            <a:ext cx="1732323" cy="173232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5894F72-685C-D720-2572-0A9A065934E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471" y="3410585"/>
            <a:ext cx="1680154" cy="1680154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8AAC09D1-1355-3A67-F67F-30BBA435818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92888" y="3476901"/>
            <a:ext cx="1384913" cy="1387885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F34AB085-DDA8-F052-BA36-1ADBDD6B295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94" y="2786786"/>
            <a:ext cx="2771361" cy="2542205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223273" y="2852995"/>
            <a:ext cx="3057525" cy="381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18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00833 L -0.43724 -0.3717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54" y="-1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44444E-6 L -0.27891 -0.4127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45" y="-2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111E-6 L -0.12213 -0.3877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7" y="-1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0.02174 -0.4217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-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0.17487 -0.3743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37" y="-1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Марианна Сита</cp:lastModifiedBy>
  <cp:revision>7</cp:revision>
  <dcterms:created xsi:type="dcterms:W3CDTF">2024-11-26T13:32:32Z</dcterms:created>
  <dcterms:modified xsi:type="dcterms:W3CDTF">2024-11-28T22:47:38Z</dcterms:modified>
</cp:coreProperties>
</file>