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74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89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90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993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7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71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915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3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57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12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2217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7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77970" y="2663700"/>
            <a:ext cx="51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1.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44376" y="2663700"/>
            <a:ext cx="51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3.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01360" y="5660065"/>
            <a:ext cx="51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5.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04331" y="2716425"/>
            <a:ext cx="51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2.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67442" y="5654722"/>
            <a:ext cx="51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4.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"/>
          <a:stretch/>
        </p:blipFill>
        <p:spPr>
          <a:xfrm>
            <a:off x="276897" y="837239"/>
            <a:ext cx="3893986" cy="2377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4"/>
          <a:stretch/>
        </p:blipFill>
        <p:spPr>
          <a:xfrm>
            <a:off x="4371133" y="803791"/>
            <a:ext cx="3958161" cy="2410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8" t="7970" r="21507" b="7307"/>
          <a:stretch/>
        </p:blipFill>
        <p:spPr>
          <a:xfrm>
            <a:off x="8502994" y="758711"/>
            <a:ext cx="3606860" cy="2415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78" b="3078"/>
          <a:stretch/>
        </p:blipFill>
        <p:spPr>
          <a:xfrm>
            <a:off x="253087" y="3740003"/>
            <a:ext cx="3893986" cy="2442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581" y="3779446"/>
            <a:ext cx="4141267" cy="2529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1"/>
            <a:ext cx="766598" cy="71339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574" y="2388040"/>
            <a:ext cx="4083758" cy="4083758"/>
          </a:xfrm>
          <a:prstGeom prst="rect">
            <a:avLst/>
          </a:prstGeom>
        </p:spPr>
      </p:pic>
      <p:pic>
        <p:nvPicPr>
          <p:cNvPr id="88" name="Picture 87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63777" y="3822815"/>
            <a:ext cx="1971675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07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8" grpId="1"/>
      <p:bldP spid="8" grpId="2"/>
      <p:bldP spid="9" grpId="0"/>
      <p:bldP spid="9" grpId="1"/>
      <p:bldP spid="9" grpId="2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E87CC94-A1A9-4A7A-90AD-B14E8844E29C}"/>
</file>

<file path=customXml/itemProps2.xml><?xml version="1.0" encoding="utf-8"?>
<ds:datastoreItem xmlns:ds="http://schemas.openxmlformats.org/officeDocument/2006/customXml" ds:itemID="{54F1B7EA-FAC6-4120-BB60-00BFE42E7592}"/>
</file>

<file path=customXml/itemProps3.xml><?xml version="1.0" encoding="utf-8"?>
<ds:datastoreItem xmlns:ds="http://schemas.openxmlformats.org/officeDocument/2006/customXml" ds:itemID="{6FCA1ACD-F32A-4E03-AFE5-D392E51EBA04}"/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10</Words>
  <Application>Microsoft Macintosh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7</cp:revision>
  <dcterms:created xsi:type="dcterms:W3CDTF">2024-12-17T20:38:33Z</dcterms:created>
  <dcterms:modified xsi:type="dcterms:W3CDTF">2024-12-25T22:51:46Z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