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85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56BD4-0E81-F6F8-DBF2-0C7D46465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B0DE32-F526-1A94-380A-C4CA17601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C446F-B840-4246-5CE4-EEEB98F0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63665-AB42-5A01-A191-0BCB1F5F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B22CE-47D2-88D5-34F4-42B36457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434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E7107-7117-E2CF-66D3-CB8382C3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79E6A-9F23-4D7D-C88E-E44063BFA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DA60C-43B0-4BBB-74C0-5C76EB48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71025-8665-24F5-F48F-A8939DAB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4FD11-6E07-E8A8-5710-EC976F56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57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3ADE1B-A9E0-E86A-C4E3-3CC860B0D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DB136-3B06-76EF-CDAC-2C178E2D9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1664C-3751-5CAC-E518-CA0020CB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79B5B-8930-B02C-FFCA-C4DFDCC7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4933D-7DEB-99F6-584B-C9E9F74F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35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28CFB-2BCC-792E-6C1C-825C34DD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136E6-977B-917B-C856-97C27BAB1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9D740-E34C-E132-07E6-659D113E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4C02BB-40C6-C087-7D6F-BF94E7D4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EA902-C559-127B-1CE7-CCB9FD9A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88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41E38-49FF-2494-D587-588F2BA0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75734A-35D7-3FCE-A344-2C6B0E0A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5FCE9-0AC9-ED36-CDEE-8C961512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FDF39-7588-B4C0-9D26-EF05CCF3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1A51A-0C19-F147-B92A-A21132D3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2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CCE6-DE7B-9635-87B8-64DD5675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26F48-ED6E-0E83-CEF7-09A8000C3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95B59-AD0F-A720-5C6E-802C3E41B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D09A5C-678E-6C6D-C818-E124FD1D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6D4D8F-20FD-0B9E-DD39-3711990C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00005D-9E37-2D53-6014-7D59C6B8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19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434FD-65ED-7AD2-FB9B-EE2F6B5C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A9898-40BD-0B14-7631-D20649DAE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A0327F-86FD-4562-47E9-8E52A8791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F5FCC9-C638-47BC-A0CC-4C1D2B8AE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81F1D9-8A37-B13B-DB79-61C7E1AF3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61775-EA9C-2677-0086-2C1D33FF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71A1F6-9E21-F32E-69F5-E1F3C438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4D8D5C-4254-DD2F-32C1-EDC66244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76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A66BA-A55E-2994-020C-E400046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7552F6-054B-5594-C1B6-1D44191B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F3CD97-3E74-427C-384B-F08376F9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ED01DA-3F93-B58F-6FA1-A09FF054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00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868AF6-33E9-1820-FA9C-1F68D57F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316A8C-C9E5-1E7C-C480-16B66B3C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EBEB0-047D-D999-8166-CA6B06CA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966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422EB-AB8B-468E-8F48-90743033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2D03E-4EF4-07B2-FB01-EFB77AE9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78FF95-8DE9-1B08-7A7A-B7EB4456C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9A85F-260C-5165-1DC6-8DC6A040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8CC402-9088-8D83-33E8-1A543CA2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44E7F-FE98-97D5-E0D2-1CC32A95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989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554AD-7790-A044-B643-CB05411F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65820B-CC59-F8C9-70D6-729B77398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A1D97-288F-B4B1-88BB-223174CF5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CA3C7-24FC-4FF2-4586-AA47FBE9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305057-3194-6C72-B1B4-064EEA5E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5E00D7-FB19-3528-A2FF-DC51BF98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49045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EF020-ADCB-402C-12AA-094865D0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C642F-8E92-6322-EA7E-C721D4D0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58D5BC-4B01-C92D-C7CF-D93B3377B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A6E86-2638-FEAB-E786-BFD12C17A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0B6BC-BEDB-1306-24A0-9EEEE11EF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1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3535CB-2DA7-B73A-7333-17EE9172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3DC2A1-D7B1-BCD4-4887-2ED0C1DD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6753561-2DA2-A3C9-D50E-EC52C6E515D0}"/>
              </a:ext>
            </a:extLst>
          </p:cNvPr>
          <p:cNvSpPr/>
          <p:nvPr/>
        </p:nvSpPr>
        <p:spPr>
          <a:xfrm>
            <a:off x="3915832" y="116706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D0E569C-874F-E4F1-CC0E-A5D615223D8E}"/>
              </a:ext>
            </a:extLst>
          </p:cNvPr>
          <p:cNvSpPr/>
          <p:nvPr/>
        </p:nvSpPr>
        <p:spPr>
          <a:xfrm>
            <a:off x="5959860" y="116705"/>
            <a:ext cx="1570032" cy="1540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F2421BF-2BC2-8BE3-0506-529A938C16CC}"/>
              </a:ext>
            </a:extLst>
          </p:cNvPr>
          <p:cNvSpPr/>
          <p:nvPr/>
        </p:nvSpPr>
        <p:spPr>
          <a:xfrm>
            <a:off x="8003887" y="116705"/>
            <a:ext cx="1570032" cy="15124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1835454-E17B-6695-F4FE-3CE247D92328}"/>
              </a:ext>
            </a:extLst>
          </p:cNvPr>
          <p:cNvSpPr/>
          <p:nvPr/>
        </p:nvSpPr>
        <p:spPr>
          <a:xfrm>
            <a:off x="10047915" y="116703"/>
            <a:ext cx="1570032" cy="1483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5468B6-CFA3-31CD-02B0-54BEDCE0BEF7}"/>
              </a:ext>
            </a:extLst>
          </p:cNvPr>
          <p:cNvSpPr/>
          <p:nvPr/>
        </p:nvSpPr>
        <p:spPr>
          <a:xfrm>
            <a:off x="3915832" y="2357670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633D6C9-DFEB-5DF5-85AC-DBF85C0AB0AD}"/>
              </a:ext>
            </a:extLst>
          </p:cNvPr>
          <p:cNvSpPr/>
          <p:nvPr/>
        </p:nvSpPr>
        <p:spPr>
          <a:xfrm>
            <a:off x="5959860" y="2357669"/>
            <a:ext cx="1570032" cy="1551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BA7C95-FEB7-B6CA-0EE0-124A677004AB}"/>
              </a:ext>
            </a:extLst>
          </p:cNvPr>
          <p:cNvSpPr/>
          <p:nvPr/>
        </p:nvSpPr>
        <p:spPr>
          <a:xfrm>
            <a:off x="8003887" y="2357668"/>
            <a:ext cx="1570032" cy="1560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A19722D-01C4-7ADD-E42F-2700B4351E75}"/>
              </a:ext>
            </a:extLst>
          </p:cNvPr>
          <p:cNvSpPr/>
          <p:nvPr/>
        </p:nvSpPr>
        <p:spPr>
          <a:xfrm>
            <a:off x="10047915" y="2357668"/>
            <a:ext cx="1570032" cy="1551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7A5A1EF-984B-1D01-82FF-36A1C002ADD3}"/>
              </a:ext>
            </a:extLst>
          </p:cNvPr>
          <p:cNvSpPr/>
          <p:nvPr/>
        </p:nvSpPr>
        <p:spPr>
          <a:xfrm>
            <a:off x="3915832" y="4627209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8C16570-8AF5-D288-08B5-6845958FDA47}"/>
              </a:ext>
            </a:extLst>
          </p:cNvPr>
          <p:cNvSpPr/>
          <p:nvPr/>
        </p:nvSpPr>
        <p:spPr>
          <a:xfrm>
            <a:off x="5959860" y="4627208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B6D2014-04E9-F46C-56E6-CFA082D65EF3}"/>
              </a:ext>
            </a:extLst>
          </p:cNvPr>
          <p:cNvSpPr/>
          <p:nvPr/>
        </p:nvSpPr>
        <p:spPr>
          <a:xfrm>
            <a:off x="8003887" y="4627207"/>
            <a:ext cx="1570032" cy="1539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83E6A0D-EFB8-616F-00C8-53E92A1CA37E}"/>
              </a:ext>
            </a:extLst>
          </p:cNvPr>
          <p:cNvSpPr/>
          <p:nvPr/>
        </p:nvSpPr>
        <p:spPr>
          <a:xfrm>
            <a:off x="10047915" y="4627206"/>
            <a:ext cx="1570032" cy="1547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7A710FE-A7E3-28D9-5982-02811630A84F}"/>
              </a:ext>
            </a:extLst>
          </p:cNvPr>
          <p:cNvSpPr/>
          <p:nvPr/>
        </p:nvSpPr>
        <p:spPr>
          <a:xfrm>
            <a:off x="3976948" y="1813381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AB800A3-565E-E5B1-ABA8-CB8B94192597}"/>
              </a:ext>
            </a:extLst>
          </p:cNvPr>
          <p:cNvSpPr/>
          <p:nvPr/>
        </p:nvSpPr>
        <p:spPr>
          <a:xfrm>
            <a:off x="4838700" y="1813381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86DB012-B865-6656-9C00-6C978CF9A6EA}"/>
              </a:ext>
            </a:extLst>
          </p:cNvPr>
          <p:cNvSpPr/>
          <p:nvPr/>
        </p:nvSpPr>
        <p:spPr>
          <a:xfrm>
            <a:off x="3915832" y="1161859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F811A911-8BC9-405E-295B-9112A4C04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1152622"/>
            <a:ext cx="525202" cy="5252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нтейнер, желтый, ведро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52CA3E83-13ED-E26E-E53F-C5EA79843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69" y="167981"/>
            <a:ext cx="1045192" cy="104519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652F10E-BD04-5C40-5799-3F9180DA0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1152622"/>
            <a:ext cx="525202" cy="525202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6C0E4FDC-4E93-3658-DD63-AD4F79A7B4B5}"/>
              </a:ext>
            </a:extLst>
          </p:cNvPr>
          <p:cNvSpPr/>
          <p:nvPr/>
        </p:nvSpPr>
        <p:spPr>
          <a:xfrm>
            <a:off x="6020330" y="178457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9C97C5F-21D6-E65A-20E6-09C1D62290AA}"/>
              </a:ext>
            </a:extLst>
          </p:cNvPr>
          <p:cNvSpPr/>
          <p:nvPr/>
        </p:nvSpPr>
        <p:spPr>
          <a:xfrm>
            <a:off x="6882082" y="1784572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8D92E4D-8F0C-A85C-6AD2-0CFE68B9630B}"/>
              </a:ext>
            </a:extLst>
          </p:cNvPr>
          <p:cNvSpPr/>
          <p:nvPr/>
        </p:nvSpPr>
        <p:spPr>
          <a:xfrm>
            <a:off x="5959214" y="11330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D135B77-5F4A-7DBC-9A68-640B3F82D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1123813"/>
            <a:ext cx="525202" cy="5252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FE3614-FEA1-0147-F6BC-E35C42C0B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1123813"/>
            <a:ext cx="525202" cy="525202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5C9D43C-1B22-E5D1-C4A9-1B259C355A5B}"/>
              </a:ext>
            </a:extLst>
          </p:cNvPr>
          <p:cNvSpPr/>
          <p:nvPr/>
        </p:nvSpPr>
        <p:spPr>
          <a:xfrm>
            <a:off x="8063712" y="1755763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54BEB00-4452-F7BC-22D8-5B7986C8D541}"/>
              </a:ext>
            </a:extLst>
          </p:cNvPr>
          <p:cNvSpPr/>
          <p:nvPr/>
        </p:nvSpPr>
        <p:spPr>
          <a:xfrm>
            <a:off x="8925464" y="1755763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ки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90A96E37-34D0-4A6C-2C9B-F5E743B0D001}"/>
              </a:ext>
            </a:extLst>
          </p:cNvPr>
          <p:cNvSpPr/>
          <p:nvPr/>
        </p:nvSpPr>
        <p:spPr>
          <a:xfrm>
            <a:off x="8002596" y="110424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0E836A1-AD82-0466-5106-BC20F8AA1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1095004"/>
            <a:ext cx="525202" cy="52520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56BFAD6-F0BF-CB2F-0D65-2008D3708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1095004"/>
            <a:ext cx="525202" cy="525202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72972FC-913D-C43F-70C9-2929DE7EBFEE}"/>
              </a:ext>
            </a:extLst>
          </p:cNvPr>
          <p:cNvSpPr/>
          <p:nvPr/>
        </p:nvSpPr>
        <p:spPr>
          <a:xfrm>
            <a:off x="10107094" y="1726954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Иг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28117B9-EB41-8D36-35F4-3F2004BDDA5E}"/>
              </a:ext>
            </a:extLst>
          </p:cNvPr>
          <p:cNvSpPr/>
          <p:nvPr/>
        </p:nvSpPr>
        <p:spPr>
          <a:xfrm>
            <a:off x="10968846" y="1726954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29596451-D74F-7F89-CA97-DC5C9B0D4767}"/>
              </a:ext>
            </a:extLst>
          </p:cNvPr>
          <p:cNvSpPr/>
          <p:nvPr/>
        </p:nvSpPr>
        <p:spPr>
          <a:xfrm>
            <a:off x="10045978" y="1075432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5" name="Рисунок 4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8E046F5-A9E5-0ACE-433B-F234586FB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1066195"/>
            <a:ext cx="525202" cy="52520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65C1DE3-29D9-F8CF-6786-935875E6C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1066195"/>
            <a:ext cx="525202" cy="52520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68E15D-89F9-A86B-B207-54E787C62859}"/>
              </a:ext>
            </a:extLst>
          </p:cNvPr>
          <p:cNvSpPr/>
          <p:nvPr/>
        </p:nvSpPr>
        <p:spPr>
          <a:xfrm>
            <a:off x="3976948" y="405434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Миш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EE145809-9281-D2FA-E39A-63C3C78C6638}"/>
              </a:ext>
            </a:extLst>
          </p:cNvPr>
          <p:cNvSpPr/>
          <p:nvPr/>
        </p:nvSpPr>
        <p:spPr>
          <a:xfrm>
            <a:off x="4838700" y="4054346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CFCD956-BD13-9E33-7F38-8F82FD5AA96F}"/>
              </a:ext>
            </a:extLst>
          </p:cNvPr>
          <p:cNvSpPr/>
          <p:nvPr/>
        </p:nvSpPr>
        <p:spPr>
          <a:xfrm>
            <a:off x="3915832" y="3402824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2" name="Рисунок 5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8030D69-75BE-9E22-407A-65D40AA87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3393587"/>
            <a:ext cx="525202" cy="52520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D6EEED-ABC2-A5CD-52E1-B5274BD04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3393587"/>
            <a:ext cx="525202" cy="525202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81A55576-EDCD-710E-00DC-828AFDB39425}"/>
              </a:ext>
            </a:extLst>
          </p:cNvPr>
          <p:cNvSpPr/>
          <p:nvPr/>
        </p:nvSpPr>
        <p:spPr>
          <a:xfrm>
            <a:off x="6020330" y="404510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Зеб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C3D3B7B7-EB21-5B29-5479-88401D23D517}"/>
              </a:ext>
            </a:extLst>
          </p:cNvPr>
          <p:cNvSpPr/>
          <p:nvPr/>
        </p:nvSpPr>
        <p:spPr>
          <a:xfrm>
            <a:off x="6882082" y="4045109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F460D32-0159-5B3C-AB89-6418E7662021}"/>
              </a:ext>
            </a:extLst>
          </p:cNvPr>
          <p:cNvSpPr/>
          <p:nvPr/>
        </p:nvSpPr>
        <p:spPr>
          <a:xfrm>
            <a:off x="5959214" y="339358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E6E26763-2D6B-B918-F157-592CF8614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3384350"/>
            <a:ext cx="525202" cy="525202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E09B614-02A6-F684-5006-03920E4E6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3384350"/>
            <a:ext cx="525202" cy="525202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21B6A43-D045-FDD3-4FA1-C153A17EE7F1}"/>
              </a:ext>
            </a:extLst>
          </p:cNvPr>
          <p:cNvSpPr/>
          <p:nvPr/>
        </p:nvSpPr>
        <p:spPr>
          <a:xfrm>
            <a:off x="8063712" y="403587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33A7EB8-9A37-80A7-CF62-99E3FAF6DE6B}"/>
              </a:ext>
            </a:extLst>
          </p:cNvPr>
          <p:cNvSpPr/>
          <p:nvPr/>
        </p:nvSpPr>
        <p:spPr>
          <a:xfrm>
            <a:off x="8925464" y="4035872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5415186-EA2E-0C62-9D1C-A5F01993B95A}"/>
              </a:ext>
            </a:extLst>
          </p:cNvPr>
          <p:cNvSpPr/>
          <p:nvPr/>
        </p:nvSpPr>
        <p:spPr>
          <a:xfrm>
            <a:off x="8002596" y="33843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2" name="Рисунок 6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495D2A2-E2AA-C063-58A5-D1BCE7188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3375113"/>
            <a:ext cx="525202" cy="52520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DE3A7FF-AD29-DAE3-684A-1FC130E72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3375113"/>
            <a:ext cx="525202" cy="525202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9F265A95-99B0-EE88-D0D5-C3701F6864CB}"/>
              </a:ext>
            </a:extLst>
          </p:cNvPr>
          <p:cNvSpPr/>
          <p:nvPr/>
        </p:nvSpPr>
        <p:spPr>
          <a:xfrm>
            <a:off x="10107094" y="402663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Дель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BE2EA3D5-7540-8010-15DF-8DD2AFC0293A}"/>
              </a:ext>
            </a:extLst>
          </p:cNvPr>
          <p:cNvSpPr/>
          <p:nvPr/>
        </p:nvSpPr>
        <p:spPr>
          <a:xfrm>
            <a:off x="10968845" y="4026635"/>
            <a:ext cx="71832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фин</a:t>
            </a:r>
            <a:endParaRPr lang="ru-UA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3542C044-36CE-6287-BE25-776274E2AAA8}"/>
              </a:ext>
            </a:extLst>
          </p:cNvPr>
          <p:cNvSpPr/>
          <p:nvPr/>
        </p:nvSpPr>
        <p:spPr>
          <a:xfrm>
            <a:off x="10045978" y="337511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1F4D80-5174-91D2-D06F-51D4B919F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3365876"/>
            <a:ext cx="525202" cy="525202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9CE1866-7B01-E9C3-FF8C-4ECA817AD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3365876"/>
            <a:ext cx="525202" cy="525202"/>
          </a:xfrm>
          <a:prstGeom prst="rect">
            <a:avLst/>
          </a:prstGeom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0F0268C-27CE-1BEA-EA67-50E9A49D5981}"/>
              </a:ext>
            </a:extLst>
          </p:cNvPr>
          <p:cNvSpPr/>
          <p:nvPr/>
        </p:nvSpPr>
        <p:spPr>
          <a:xfrm>
            <a:off x="3976948" y="63238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Сум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187F9DB5-B87A-5500-56E0-492C511C642A}"/>
              </a:ext>
            </a:extLst>
          </p:cNvPr>
          <p:cNvSpPr/>
          <p:nvPr/>
        </p:nvSpPr>
        <p:spPr>
          <a:xfrm>
            <a:off x="4838700" y="6323885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15D1416C-A705-7769-02C0-D2DF5B38CE20}"/>
              </a:ext>
            </a:extLst>
          </p:cNvPr>
          <p:cNvSpPr/>
          <p:nvPr/>
        </p:nvSpPr>
        <p:spPr>
          <a:xfrm>
            <a:off x="3915832" y="567236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2" name="Рисунок 7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A0F4A3A-CB74-EEE7-C5DB-9D011C351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5663126"/>
            <a:ext cx="525202" cy="52520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15EFC8A-A70A-1022-AB2F-00281F23C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5663126"/>
            <a:ext cx="525202" cy="525202"/>
          </a:xfrm>
          <a:prstGeom prst="rect">
            <a:avLst/>
          </a:prstGeom>
        </p:spPr>
      </p:pic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53BAF17D-5D9E-FC79-3362-C84C85F9C6B4}"/>
              </a:ext>
            </a:extLst>
          </p:cNvPr>
          <p:cNvSpPr/>
          <p:nvPr/>
        </p:nvSpPr>
        <p:spPr>
          <a:xfrm>
            <a:off x="6020330" y="6316839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9DE45BBD-4E96-D2B4-3FEB-E42B04DC17C3}"/>
              </a:ext>
            </a:extLst>
          </p:cNvPr>
          <p:cNvSpPr/>
          <p:nvPr/>
        </p:nvSpPr>
        <p:spPr>
          <a:xfrm>
            <a:off x="6797584" y="6316839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буз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726E46C2-043F-8B2D-03EA-FC7F94F28480}"/>
              </a:ext>
            </a:extLst>
          </p:cNvPr>
          <p:cNvSpPr/>
          <p:nvPr/>
        </p:nvSpPr>
        <p:spPr>
          <a:xfrm>
            <a:off x="5959214" y="566531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26D0AEE-089B-FD2F-9235-4A392DDCB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5656080"/>
            <a:ext cx="525202" cy="525202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7DABFB-810A-EBE0-6263-2A794E22A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5656080"/>
            <a:ext cx="525202" cy="525202"/>
          </a:xfrm>
          <a:prstGeom prst="rect">
            <a:avLst/>
          </a:prstGeom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AF78C29D-6E5A-389E-B59C-80C90E527095}"/>
              </a:ext>
            </a:extLst>
          </p:cNvPr>
          <p:cNvSpPr/>
          <p:nvPr/>
        </p:nvSpPr>
        <p:spPr>
          <a:xfrm>
            <a:off x="8063712" y="6309793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6FA76895-511C-FE48-72D5-70CB057F2E07}"/>
              </a:ext>
            </a:extLst>
          </p:cNvPr>
          <p:cNvSpPr/>
          <p:nvPr/>
        </p:nvSpPr>
        <p:spPr>
          <a:xfrm>
            <a:off x="8840966" y="6309793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188E1C97-85D5-BB61-6D73-84A58C11A9A6}"/>
              </a:ext>
            </a:extLst>
          </p:cNvPr>
          <p:cNvSpPr/>
          <p:nvPr/>
        </p:nvSpPr>
        <p:spPr>
          <a:xfrm>
            <a:off x="8002596" y="565827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2" name="Рисунок 8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64836DC0-FE39-252E-B5CB-30D3339B1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5649034"/>
            <a:ext cx="525202" cy="525202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6102BD8-E34B-B58C-F85B-84A47663E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5649034"/>
            <a:ext cx="525202" cy="525202"/>
          </a:xfrm>
          <a:prstGeom prst="rect">
            <a:avLst/>
          </a:prstGeom>
        </p:spPr>
      </p:pic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A26F04D1-EB2B-74A9-6441-DE4E25AB2A68}"/>
              </a:ext>
            </a:extLst>
          </p:cNvPr>
          <p:cNvSpPr/>
          <p:nvPr/>
        </p:nvSpPr>
        <p:spPr>
          <a:xfrm>
            <a:off x="10107094" y="6302747"/>
            <a:ext cx="732356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Вул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8BE5464E-04F9-0E0F-4723-F052898EF2AF}"/>
              </a:ext>
            </a:extLst>
          </p:cNvPr>
          <p:cNvSpPr/>
          <p:nvPr/>
        </p:nvSpPr>
        <p:spPr>
          <a:xfrm>
            <a:off x="10839450" y="6302747"/>
            <a:ext cx="738460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1091B705-3539-58BE-8DE7-C5E8C91B9FAF}"/>
              </a:ext>
            </a:extLst>
          </p:cNvPr>
          <p:cNvSpPr/>
          <p:nvPr/>
        </p:nvSpPr>
        <p:spPr>
          <a:xfrm>
            <a:off x="10045978" y="5651225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7" name="Рисунок 8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88D59C5-1B2E-90E8-4398-4A7430599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5641988"/>
            <a:ext cx="525202" cy="525202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2008A8C-1FA3-E38C-F52C-7AC907C1C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5641988"/>
            <a:ext cx="525202" cy="52520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92E2E7D2-8981-F1D2-A9E2-7FF470AB9A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374">
            <a:off x="6033741" y="109166"/>
            <a:ext cx="1498584" cy="1125037"/>
          </a:xfrm>
          <a:prstGeom prst="rect">
            <a:avLst/>
          </a:prstGeom>
        </p:spPr>
      </p:pic>
      <p:pic>
        <p:nvPicPr>
          <p:cNvPr id="91" name="Рисунок 90" descr="Изображение выглядит как медведь, плюшевый медвежонок, мультфильм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3E2A5AC0-D151-2C7E-D73E-A51795E080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03" y="2357666"/>
            <a:ext cx="1086775" cy="1086775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974DC578-5CD1-0C61-1951-CC33A78679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627" y="66486"/>
            <a:ext cx="963641" cy="1079890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цилиндр&#10;&#10;Автоматически созданное описание">
            <a:extLst>
              <a:ext uri="{FF2B5EF4-FFF2-40B4-BE49-F238E27FC236}">
                <a16:creationId xmlns:a16="http://schemas.microsoft.com/office/drawing/2014/main" id="{5B5EF1F1-4DE0-F966-C9C7-1D9E70152D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41" y="86421"/>
            <a:ext cx="898375" cy="1048104"/>
          </a:xfrm>
          <a:prstGeom prst="rect">
            <a:avLst/>
          </a:prstGeom>
        </p:spPr>
      </p:pic>
      <p:pic>
        <p:nvPicPr>
          <p:cNvPr id="97" name="Рисунок 96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019F4AB-DDA2-0C01-BFA6-2A23FF9391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605" y="4625342"/>
            <a:ext cx="1092834" cy="10928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рисунок, искусство, бабочка&#10;&#10;Автоматически созданное описание">
            <a:extLst>
              <a:ext uri="{FF2B5EF4-FFF2-40B4-BE49-F238E27FC236}">
                <a16:creationId xmlns:a16="http://schemas.microsoft.com/office/drawing/2014/main" id="{050A717D-7B2A-3BE4-069E-F1DBC2E8B2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4598018"/>
            <a:ext cx="1185637" cy="1185637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фрукт, дыня, Арбуз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8406EDCD-0589-4F56-32FE-7F7A8F3929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40" y="4538136"/>
            <a:ext cx="1216254" cy="121625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AB08555A-DB02-AB96-8A86-ACE1025D58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4675403"/>
            <a:ext cx="1029975" cy="1029975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орское млекопитающее, графическая вставка, рыб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8585704-A448-705B-3395-F06A4F4C8EF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39" y="2290583"/>
            <a:ext cx="1158821" cy="1158821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утка, водоплавающая птица,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22DA4A5B-FC1F-DD07-6D9A-ACF4D1097E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284" y="2407228"/>
            <a:ext cx="1368005" cy="988003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EFC6D72-BC47-40BD-CD5A-C374AF8E23F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07" y="2366441"/>
            <a:ext cx="1063704" cy="10637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AB4F1-6F8D-4064-4382-9606EF92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60243" y="146585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0832" y="3245668"/>
            <a:ext cx="31242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 animBg="1"/>
      <p:bldP spid="33" grpId="0" animBg="1"/>
      <p:bldP spid="37" grpId="0" animBg="1"/>
      <p:bldP spid="38" grpId="0" animBg="1"/>
      <p:bldP spid="42" grpId="0" animBg="1"/>
      <p:bldP spid="43" grpId="0" animBg="1"/>
      <p:bldP spid="49" grpId="0" animBg="1"/>
      <p:bldP spid="50" grpId="0" animBg="1"/>
      <p:bldP spid="54" grpId="0" animBg="1"/>
      <p:bldP spid="55" grpId="0" animBg="1"/>
      <p:bldP spid="59" grpId="0" animBg="1"/>
      <p:bldP spid="60" grpId="0" animBg="1"/>
      <p:bldP spid="64" grpId="0" animBg="1"/>
      <p:bldP spid="65" grpId="0" animBg="1"/>
      <p:bldP spid="69" grpId="0" animBg="1"/>
      <p:bldP spid="70" grpId="0" animBg="1"/>
      <p:bldP spid="74" grpId="0" animBg="1"/>
      <p:bldP spid="75" grpId="0" animBg="1"/>
      <p:bldP spid="79" grpId="0" animBg="1"/>
      <p:bldP spid="80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6B64FC-8958-4A13-B256-8F562F02DFB4}"/>
</file>

<file path=customXml/itemProps2.xml><?xml version="1.0" encoding="utf-8"?>
<ds:datastoreItem xmlns:ds="http://schemas.openxmlformats.org/officeDocument/2006/customXml" ds:itemID="{11B87012-8AC6-42B1-9CC8-8CB884131307}"/>
</file>

<file path=customXml/itemProps3.xml><?xml version="1.0" encoding="utf-8"?>
<ds:datastoreItem xmlns:ds="http://schemas.openxmlformats.org/officeDocument/2006/customXml" ds:itemID="{86495C52-195C-4C0B-BF9C-5756EED83907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2025-01-16T10:09:40Z</dcterms:created>
  <dcterms:modified xsi:type="dcterms:W3CDTF">2025-01-16T10:41:24Z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