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66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  <p:pic>
        <p:nvPicPr>
          <p:cNvPr id="157" name="Picture 2">
            <a:extLst>
              <a:ext uri="{FF2B5EF4-FFF2-40B4-BE49-F238E27FC236}">
                <a16:creationId xmlns:a16="http://schemas.microsoft.com/office/drawing/2014/main" id="{A8AA192B-46E1-4F6C-8640-CB644916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39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962" y="1371238"/>
            <a:ext cx="50196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2024-04-28T21:00:22Z</dcterms:created>
  <dcterms:modified xsi:type="dcterms:W3CDTF">2024-04-28T21:49:24Z</dcterms:modified>
</cp:coreProperties>
</file>