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7181850" cy="68961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291" y="221488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3B987-A342-4E6C-8B51-2F4DB4F5CAAD}"/>
</file>

<file path=customXml/itemProps2.xml><?xml version="1.0" encoding="utf-8"?>
<ds:datastoreItem xmlns:ds="http://schemas.openxmlformats.org/officeDocument/2006/customXml" ds:itemID="{CF91B4D3-C05E-41F6-AA35-646D63873658}"/>
</file>

<file path=customXml/itemProps3.xml><?xml version="1.0" encoding="utf-8"?>
<ds:datastoreItem xmlns:ds="http://schemas.openxmlformats.org/officeDocument/2006/customXml" ds:itemID="{547478C9-494F-427F-BE6E-D8DF81612B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2024-10-24T09:56:24Z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