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F1F4F-E056-4273-95CE-08EF443D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8BFCDBA-45B4-CD71-D457-F50660D3A276}"/>
              </a:ext>
            </a:extLst>
          </p:cNvPr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F51EBA-57CE-5261-2AEF-10ECD7778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3" t="1281" r="-5684" b="-2747"/>
          <a:stretch/>
        </p:blipFill>
        <p:spPr>
          <a:xfrm>
            <a:off x="814100" y="335897"/>
            <a:ext cx="1227846" cy="18232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C42D47-7081-42B9-456F-A2650055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4" r="1459"/>
          <a:stretch/>
        </p:blipFill>
        <p:spPr>
          <a:xfrm rot="18307765">
            <a:off x="5018981" y="695209"/>
            <a:ext cx="1766603" cy="11177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CE765C-5A94-8602-1017-1E2B8824D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3" t="-14534" r="-4864"/>
          <a:stretch/>
        </p:blipFill>
        <p:spPr>
          <a:xfrm>
            <a:off x="6520133" y="454995"/>
            <a:ext cx="1548691" cy="1628279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E4F563C-8B32-F0E7-BB03-294842BC9EC0}"/>
              </a:ext>
            </a:extLst>
          </p:cNvPr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8235A4B-CCB4-E13A-8AF0-D538E8E00A0E}"/>
              </a:ext>
            </a:extLst>
          </p:cNvPr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4121E9-DFDE-E856-7461-7A56E5083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4" y="2561281"/>
            <a:ext cx="1746097" cy="17460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32DB047-7448-1A54-345E-6D390E917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/>
        </p:blipFill>
        <p:spPr>
          <a:xfrm>
            <a:off x="2165604" y="2556818"/>
            <a:ext cx="1496992" cy="174153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355AA8E-524E-8893-8A3F-9CBD8A25C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3686297" y="2790229"/>
            <a:ext cx="1674917" cy="153459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9F22322-E901-429E-4941-5DB0A11B84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5322"/>
          <a:stretch/>
        </p:blipFill>
        <p:spPr>
          <a:xfrm>
            <a:off x="5195110" y="2683754"/>
            <a:ext cx="1414347" cy="165128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46D584A-B54A-E668-13A5-0CDDC53AA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6084"/>
          <a:stretch/>
        </p:blipFill>
        <p:spPr>
          <a:xfrm flipH="1">
            <a:off x="6581958" y="2790229"/>
            <a:ext cx="1760858" cy="15465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F937D3-11EE-7C1E-5329-09D11E2077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48845"/>
          <a:stretch/>
        </p:blipFill>
        <p:spPr>
          <a:xfrm>
            <a:off x="1171081" y="4919676"/>
            <a:ext cx="698199" cy="151952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AF75938-D2FE-88BA-120A-36671CE81A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2" b="817"/>
          <a:stretch/>
        </p:blipFill>
        <p:spPr>
          <a:xfrm>
            <a:off x="2213564" y="4919676"/>
            <a:ext cx="1449032" cy="148287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384905D-4643-C427-1D39-AAA082E19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417"/>
          <a:stretch/>
        </p:blipFill>
        <p:spPr>
          <a:xfrm>
            <a:off x="3737335" y="5125876"/>
            <a:ext cx="1567189" cy="124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9B643E6-E7BE-1EF9-C741-B838857A7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513" y="4903212"/>
            <a:ext cx="1593024" cy="16140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D8A976B-6C9E-5C69-41B3-A22D8578AA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729"/>
          <a:stretch/>
        </p:blipFill>
        <p:spPr>
          <a:xfrm>
            <a:off x="6670861" y="4835594"/>
            <a:ext cx="1706593" cy="1681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836F8-04C7-90C7-50BA-797D05E658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54" y="32171"/>
            <a:ext cx="1028350" cy="9335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306B0-71CE-E764-3975-84902E710B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/>
        </p:blipFill>
        <p:spPr>
          <a:xfrm>
            <a:off x="3735741" y="367539"/>
            <a:ext cx="1440469" cy="18789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F391138-2495-8D19-2D60-03AB754BFC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64" y="475353"/>
            <a:ext cx="1544350" cy="1544350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D508D55-27C3-D6A3-1200-0862A104D38D}"/>
              </a:ext>
            </a:extLst>
          </p:cNvPr>
          <p:cNvCxnSpPr>
            <a:cxnSpLocks/>
          </p:cNvCxnSpPr>
          <p:nvPr/>
        </p:nvCxnSpPr>
        <p:spPr>
          <a:xfrm>
            <a:off x="973931" y="4903212"/>
            <a:ext cx="402432" cy="7451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F557-F3DB-9334-E5C5-F2B5763450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4298" y="1016079"/>
            <a:ext cx="4520158" cy="466375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5180" y="3029059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2024-04-13T10:22:45Z</dcterms:created>
  <dcterms:modified xsi:type="dcterms:W3CDTF">2024-11-25T13:11:34Z</dcterms:modified>
</cp:coreProperties>
</file>