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Изображение выглядит как водоплавающая птица, птица, клюв, морская птица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7678" y="4301641"/>
            <a:ext cx="2326953" cy="232695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02" y="-582917"/>
            <a:ext cx="3960693" cy="396069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933" flipH="1">
            <a:off x="2355825" y="1167536"/>
            <a:ext cx="1251963" cy="1251963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цветок, растение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508">
            <a:off x="3820816" y="4275785"/>
            <a:ext cx="2686509" cy="2686509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030">
            <a:off x="843727" y="3878134"/>
            <a:ext cx="3481809" cy="3481809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553">
            <a:off x="178013" y="5929915"/>
            <a:ext cx="818961" cy="85470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зарисовка, рисунок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6091">
            <a:off x="9109370" y="5749699"/>
            <a:ext cx="1177401" cy="1177401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320639" y="3922111"/>
            <a:ext cx="1022598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лон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652704" y="4005426"/>
            <a:ext cx="1022598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куст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10726489" y="3763895"/>
            <a:ext cx="1022598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аист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9016934" y="5327877"/>
            <a:ext cx="1112334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кокос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036118" y="6296584"/>
            <a:ext cx="1677221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149469" y="720791"/>
            <a:ext cx="1022598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9174247" y="574794"/>
            <a:ext cx="1327214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солнце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8725" y="3578225"/>
            <a:ext cx="2952750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8</cp:revision>
  <dcterms:created xsi:type="dcterms:W3CDTF">2024-05-07T09:39:00Z</dcterms:created>
  <dcterms:modified xsi:type="dcterms:W3CDTF">2024-07-08T08:34:24Z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0FE01B298D94410F91B7F2C2A8490491_12</vt:lpwstr>
  </property>
  <property fmtid="{D5CDD505-2E9C-101B-9397-08002B2CF9AE}" pid="3" name="KSOProductBuildVer">
    <vt:lpwstr>1033-12.2.0.17119</vt:lpwstr>
  </property>
</Properties>
</file>