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jp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233360" y="476250"/>
            <a:ext cx="8877023" cy="59055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70613" y="819150"/>
            <a:ext cx="8549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Рыболов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Мурзик пошёл на рыбалку. Он взял с  собой                 и                     , а в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положил                . Дошёл                  до                       ,    насадил на                                  ,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закинул   в                       и сел на берегу ждать.  Проснулось                        и разбудило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.   Увидели                                  вкусного                  и захотели съесть его. Мимо,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по дну, проползал                   . Он остановил                             и показал им           . Потом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перекусил леску своей             . И тогда                                 спокойно съели                  , а                   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всё сидел на берегу, смотрел на                       и ждал, когда                начнёт клевать. 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783EE7-FAA8-473B-97C1-42C33802D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" y="597120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AEFC2-09AC-4128-BCE4-C2AE6125E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68" y="602410"/>
            <a:ext cx="12192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4D6A1-6BAF-4BB7-A534-9D553582D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94" y="1429897"/>
            <a:ext cx="1071085" cy="10710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A80AF5-2275-49B2-A928-7A15B546CE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94" b="90723" l="9961" r="89844">
                        <a14:foregroundMark x1="46387" y1="90723" x2="48633" y2="90039"/>
                        <a14:foregroundMark x1="55176" y1="8594" x2="54980" y2="8594"/>
                        <a14:backgroundMark x1="12793" y1="83789" x2="20898" y2="79688"/>
                        <a14:backgroundMark x1="20898" y1="79688" x2="23438" y2="79492"/>
                        <a14:backgroundMark x1="37891" y1="90430" x2="38770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4" y="594071"/>
            <a:ext cx="1219201" cy="1219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C1ADA7-E136-40F0-893C-3875AB96AC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1620">
            <a:off x="2187202" y="3765973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4782A-A2CD-4088-A4C4-CBCA1B1BA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6" y="1454882"/>
            <a:ext cx="876381" cy="8885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259CA8-390C-4822-B05C-12030F62F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87" y="681343"/>
            <a:ext cx="1000125" cy="1000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6865B2-0AE5-4CF5-9542-CEAE8F6D8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2" y="1657302"/>
            <a:ext cx="876381" cy="8885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FBC2B81-4000-4B30-88DE-311E407F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0" y="1406837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CFAC65-6A12-4A90-83FE-1791BC99E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70" y="1839183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10983D-1A27-47D2-A836-92ABA51BC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65" y="1677120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43968E-2B73-48E5-81BF-469AF70A3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59" y="2226463"/>
            <a:ext cx="1071085" cy="10710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F8778A-B50F-42B5-BE33-9E6569553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17" y="2291782"/>
            <a:ext cx="1219200" cy="121920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737FDA-AD97-4E81-AF89-D294D9209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8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7BC211-2C4D-42B0-B04B-BB3FCB72CC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9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9C8CEEF-AB62-4B0F-AFE1-6A3AAA97A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1" y="3248163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7A2C33-3DB8-4285-97B9-D6FFAB25F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20" y="323682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C50DE8-60D1-49D1-9ABC-D6C15EC61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4" y="3048705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548528-FD3C-4C4C-BE38-03A038EAE9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75" y="3869360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40AC83-1940-42AF-86D9-0EB8D2E92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32" y="3881527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0175A6-E270-43D4-9528-F9EDC7938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2" y="3764940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1BEE56-ECC5-47B7-A0C6-CBE66AA4B2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304">
            <a:off x="8179874" y="3609442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D2D9A2-13A9-454B-9BB0-4145EF3FF9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858" b="95651" l="50365" r="8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56509" r="6188"/>
          <a:stretch/>
        </p:blipFill>
        <p:spPr>
          <a:xfrm rot="10525197" flipH="1">
            <a:off x="2458234" y="4658666"/>
            <a:ext cx="684000" cy="616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EB29C8-DD52-42F4-A437-BEEF15E6C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40" y="4699424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448A49-20E9-46D5-8767-9E039852A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12" y="472378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49FADCD-A50E-4982-88E3-AB02E081B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30" y="4632340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995295-779E-4B76-B376-3CC5CD526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83" y="4496313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303E33-8EBF-4983-B8B6-7B7BC7944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69" y="5289233"/>
            <a:ext cx="1071085" cy="10710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F5D1C72-E3E6-40B1-9D39-756B9E722E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8" t="43492" r="8481" b="38730"/>
          <a:stretch/>
        </p:blipFill>
        <p:spPr>
          <a:xfrm>
            <a:off x="3493810" y="5675395"/>
            <a:ext cx="471731" cy="494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DE44893-CF31-4D14-ACC4-20A9D37B03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47" y="5514880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03D0EF2-840D-4586-8D2B-32DE2476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EAAE0FC-C789-47F2-A2D1-C0634C7F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0131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EC8DF26-355A-400E-B5C5-36E9B61F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2882" y="816734"/>
            <a:ext cx="1950407" cy="198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5188" y="2576682"/>
            <a:ext cx="3200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</Words>
  <Application>Microsoft Macintosh PowerPoint</Application>
  <PresentationFormat>Широкоэкранный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10</cp:revision>
  <dcterms:created xsi:type="dcterms:W3CDTF">2024-08-23T13:30:59Z</dcterms:created>
  <dcterms:modified xsi:type="dcterms:W3CDTF">2024-08-26T11:53:28Z</dcterms:modified>
</cp:coreProperties>
</file>