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BEA4C88-9172-6B95-D60B-87EDBD128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79" y="283649"/>
            <a:ext cx="1201573" cy="17623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6042" y="123852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DD1E73-1E25-46F3-953D-6A0C56CAF407}"/>
</file>

<file path=customXml/itemProps2.xml><?xml version="1.0" encoding="utf-8"?>
<ds:datastoreItem xmlns:ds="http://schemas.openxmlformats.org/officeDocument/2006/customXml" ds:itemID="{A7012974-6919-4E45-813A-E2199999626D}"/>
</file>

<file path=customXml/itemProps3.xml><?xml version="1.0" encoding="utf-8"?>
<ds:datastoreItem xmlns:ds="http://schemas.openxmlformats.org/officeDocument/2006/customXml" ds:itemID="{7D7CFAEB-5F23-45F8-8FE3-0057541312D2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2025-01-16T19:37:51Z</dcterms:created>
  <dcterms:modified xsi:type="dcterms:W3CDTF">2025-01-16T20:06:45Z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