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1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2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115945"/>
            <a:ext cx="20764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35</cp:revision>
  <dcterms:created xsi:type="dcterms:W3CDTF">2024-06-19T15:00:00Z</dcterms:created>
  <dcterms:modified xsi:type="dcterms:W3CDTF">2024-11-11T08:59:42Z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