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14"/>
            <a:ext cx="12192000" cy="6912428"/>
          </a:xfrm>
          <a:prstGeom prst="rect">
            <a:avLst/>
          </a:prstGeom>
        </p:spPr>
      </p:pic>
      <p:pic>
        <p:nvPicPr>
          <p:cNvPr id="3074" name="Picture 2" descr="Рисунок дерево без листвы: D0 b4 d0 b5 d1 80 d0 b5 d0 b2 d0 be d0 b1 d0 b5  d0 b7 d0 bb d0 b8 d1 81 d1 82 d1 8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436" y="-29619"/>
            <a:ext cx="6070600" cy="6858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Снежинка PNG фото"/>
          <p:cNvSpPr>
            <a:spLocks noChangeAspect="1" noChangeArrowheads="1"/>
          </p:cNvSpPr>
          <p:nvPr/>
        </p:nvSpPr>
        <p:spPr bwMode="auto">
          <a:xfrm>
            <a:off x="62103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029" y="3429000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2612" y="2384671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843" y="2710908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385" y="1738590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925" y="735736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6846" y="2313384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8795" y="3471769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894" y="214762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152" y="1166905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212" y="228314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033" y="3429000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6633" y="309231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921" y="196568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5267" y="62815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504" y="303998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6620" y="126843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81" y="6764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857" y="224666"/>
            <a:ext cx="4491433" cy="4539989"/>
          </a:xfrm>
          <a:prstGeom prst="rect">
            <a:avLst/>
          </a:prstGeom>
        </p:spPr>
      </p:pic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72" y="3730943"/>
            <a:ext cx="3095625" cy="3067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10</cp:revision>
  <dcterms:created xsi:type="dcterms:W3CDTF">2024-04-16T06:25:00Z</dcterms:created>
  <dcterms:modified xsi:type="dcterms:W3CDTF">2024-10-22T12:31:07Z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2470B30D27F2419FB6E5F63ABEA072F9_12</vt:lpwstr>
  </property>
  <property fmtid="{D5CDD505-2E9C-101B-9397-08002B2CF9AE}" pid="3" name="KSOProductBuildVer">
    <vt:lpwstr>1033-12.2.0.17119</vt:lpwstr>
  </property>
</Properties>
</file>