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4E602-E451-431E-909B-179C879F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19AB6-F7A6-45DD-9399-E3CB5EF70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3228"/>
            <a:ext cx="3974537" cy="537001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зварила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додала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м’ясо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насипала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 з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м’ясом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миску.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зварила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307819-EBD5-4617-9DFD-5B51F99BF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8569"/>
          <a:stretch/>
        </p:blipFill>
        <p:spPr>
          <a:xfrm>
            <a:off x="3248" y="3522006"/>
            <a:ext cx="3981033" cy="1379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8CFEC8-425D-4B21-9416-50EBB5B79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12"/>
          <a:stretch/>
        </p:blipFill>
        <p:spPr>
          <a:xfrm>
            <a:off x="0" y="4901622"/>
            <a:ext cx="3981033" cy="1351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2C4DD9-A344-478F-A155-E7C05AEFF1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76"/>
          <a:stretch/>
        </p:blipFill>
        <p:spPr>
          <a:xfrm>
            <a:off x="0" y="2229046"/>
            <a:ext cx="3987130" cy="1339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2CBA98-937D-4D92-AFE8-20A0C961D0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34" b="48569"/>
          <a:stretch/>
        </p:blipFill>
        <p:spPr>
          <a:xfrm>
            <a:off x="0" y="1102044"/>
            <a:ext cx="3987130" cy="1153391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3795DF9-23DC-4455-B720-7DF4737F8C9D}"/>
              </a:ext>
            </a:extLst>
          </p:cNvPr>
          <p:cNvSpPr/>
          <p:nvPr/>
        </p:nvSpPr>
        <p:spPr>
          <a:xfrm>
            <a:off x="4105482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знайшов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8F9D4-D811-4DB6-8F63-4DFC60798040}"/>
              </a:ext>
            </a:extLst>
          </p:cNvPr>
          <p:cNvSpPr/>
          <p:nvPr/>
        </p:nvSpPr>
        <p:spPr>
          <a:xfrm>
            <a:off x="4105482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сачок.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877540A-8067-4F54-8DBE-2FDC5D0CF97A}"/>
              </a:ext>
            </a:extLst>
          </p:cNvPr>
          <p:cNvSpPr/>
          <p:nvPr/>
        </p:nvSpPr>
        <p:spPr>
          <a:xfrm>
            <a:off x="4105482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сачком синя маска.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BAAF4FA-2258-4DDA-B008-4F1D62D423DF}"/>
              </a:ext>
            </a:extLst>
          </p:cNvPr>
          <p:cNvSpPr/>
          <p:nvPr/>
        </p:nvSpPr>
        <p:spPr>
          <a:xfrm>
            <a:off x="4105482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самому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старий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глобус!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449A4A9-FB00-4605-857D-024676A72E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637135"/>
            <a:ext cx="3968840" cy="612091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EE7627-F4AB-48F2-B983-28114D0BDD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673" b="1"/>
          <a:stretch/>
        </p:blipFill>
        <p:spPr>
          <a:xfrm>
            <a:off x="-2" y="2147072"/>
            <a:ext cx="3968840" cy="1543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E77912-2B02-48A9-A56B-BCFFED7900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040" b="49773"/>
          <a:stretch/>
        </p:blipFill>
        <p:spPr>
          <a:xfrm>
            <a:off x="-2" y="836762"/>
            <a:ext cx="3968840" cy="13269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995A89-817A-4BEA-AA79-1C6EDE24804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000"/>
          <a:stretch/>
        </p:blipFill>
        <p:spPr>
          <a:xfrm>
            <a:off x="-1" y="5224773"/>
            <a:ext cx="3968840" cy="15332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5DC46B-159E-49F5-9EE3-76CE3C7D9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9442"/>
          <a:stretch/>
        </p:blipFill>
        <p:spPr>
          <a:xfrm>
            <a:off x="-1" y="3674385"/>
            <a:ext cx="3968840" cy="1550388"/>
          </a:xfrm>
          <a:prstGeom prst="rect">
            <a:avLst/>
          </a:prstGeom>
        </p:spPr>
      </p:pic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4509" y="760230"/>
            <a:ext cx="700805" cy="7580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54" y="760230"/>
            <a:ext cx="4648745" cy="4648745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3267" y="2147072"/>
            <a:ext cx="4076699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2024-08-28T19:53:37Z</dcterms:created>
  <dcterms:modified xsi:type="dcterms:W3CDTF">2024-11-27T14:12:31Z</dcterms:modified>
</cp:coreProperties>
</file>