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0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002963-9B11-4AAC-BA0A-F742BC61C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19" y="3862091"/>
            <a:ext cx="1715723" cy="17202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033442" y="1478765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Коричневые, коричневая, коричневый, коричневое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C80FF31-4D18-4E9C-923E-5862AA5CE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698" y="1997504"/>
            <a:ext cx="1927262" cy="19272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547" y="3678417"/>
            <a:ext cx="2141565" cy="2141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Чёрный, чёрная, чёрные, чёрное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F0B3091-C451-4F4B-82EE-4CEE2BBE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16" y="1096437"/>
            <a:ext cx="4821371" cy="4821371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910" y="2961135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2</cp:revision>
  <dcterms:created xsi:type="dcterms:W3CDTF">2024-08-10T21:06:48Z</dcterms:created>
  <dcterms:modified xsi:type="dcterms:W3CDTF">2024-08-10T21:23:40Z</dcterms:modified>
</cp:coreProperties>
</file>