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image13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 varScale="1">
        <p:scale>
          <a:sx n="64" d="100"/>
          <a:sy n="64" d="100"/>
        </p:scale>
        <p:origin x="724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08/08/2024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08/08/2024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08/08/2024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08/08/2024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08/08/2024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08/08/2024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08/08/2024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08/08/2024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08/08/2024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08/08/2024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08/08/2024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08/08/2024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sv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microsoft.com/office/2007/relationships/hdphoto" Target="../media/hdphoto1.wdp"/><Relationship Id="rId27" Type="http://schemas.openxmlformats.org/officeDocument/2006/relationships/image" Target="../media/image24.png"/><Relationship Id="rId28" Type="http://schemas.openxmlformats.org/officeDocument/2006/relationships/image" Target="../media/image25.png"/><Relationship Id="rId29" Type="http://schemas.openxmlformats.org/officeDocument/2006/relationships/image" Target="../media/image26.png"/><Relationship Id="rId30" Type="http://schemas.openxmlformats.org/officeDocument/2006/relationships/image" Target="../media/image27.png"/><Relationship Id="rId31" Type="http://schemas.openxmlformats.org/officeDocument/2006/relationships/image" Target="../media/image28.png"/><Relationship Id="rId32" Type="http://schemas.openxmlformats.org/officeDocument/2006/relationships/image" Target="../media/image29.png"/><Relationship Id="rId33" Type="http://schemas.openxmlformats.org/officeDocument/2006/relationships/image" Target="../media/image30.png"/><Relationship Id="rId34" Type="http://schemas.openxmlformats.org/officeDocument/2006/relationships/image" Target="../media/image31.png"/><Relationship Id="rId35" Type="http://schemas.openxmlformats.org/officeDocument/2006/relationships/image" Target="../media/image32.png"/><Relationship Id="rId36" Type="http://schemas.openxmlformats.org/officeDocument/2006/relationships/image" Target="../media/image33.png"/><Relationship Id="rId37" Type="http://schemas.openxmlformats.org/officeDocument/2006/relationships/image" Target="../media/image34.png"/><Relationship Id="rId38" Type="http://schemas.openxmlformats.org/officeDocument/2006/relationships/image" Target="../media/image35.png"/><Relationship Id="rId39" Type="http://schemas.openxmlformats.org/officeDocument/2006/relationships/image" Target="../media/image36.png"/><Relationship Id="rId40" Type="http://schemas.openxmlformats.org/officeDocument/2006/relationships/image" Target="../media/image37.png"/><Relationship Id="rId41" Type="http://schemas.openxmlformats.org/officeDocument/2006/relationships/image" Target="../media/image38.png"/><Relationship Id="rId42" Type="http://schemas.openxmlformats.org/officeDocument/2006/relationships/image" Target="../media/image39.png"/><Relationship Id="rId43" Type="http://schemas.openxmlformats.org/officeDocument/2006/relationships/image" Target="../media/image40.png"/><Relationship Id="rId44" Type="http://schemas.openxmlformats.org/officeDocument/2006/relationships/image" Target="../media/image41.png"/><Relationship Id="rId45" Type="http://schemas.openxmlformats.org/officeDocument/2006/relationships/image" Target="../media/image42.png"/><Relationship Id="rId46" Type="http://schemas.openxmlformats.org/officeDocument/2006/relationships/image" Target="../media/image43.png"/><Relationship Id="rId47" Type="http://schemas.openxmlformats.org/officeDocument/2006/relationships/image" Target="../media/image44.png"/><Relationship Id="rId48" Type="http://schemas.openxmlformats.org/officeDocument/2006/relationships/image" Target="../media/image45.png"/><Relationship Id="rId49" Type="http://schemas.openxmlformats.org/officeDocument/2006/relationships/image" Target="../media/image46.png"/><Relationship Id="rId50" Type="http://schemas.openxmlformats.org/officeDocument/2006/relationships/image" Target="../media/image47.png"/><Relationship Id="rId51" Type="http://schemas.openxmlformats.org/officeDocument/2006/relationships/image" Target="../media/image48.png"/><Relationship Id="rId52" Type="http://schemas.openxmlformats.org/officeDocument/2006/relationships/image" Target="../media/image49.png"/><Relationship Id="rId53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облако, небо, пейзаж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21B691FD-38CE-AFB8-B36D-181075FC85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4" name="Google Shape;84;p1">
            <a:extLst>
              <a:ext uri="{FF2B5EF4-FFF2-40B4-BE49-F238E27FC236}">
                <a16:creationId xmlns:a16="http://schemas.microsoft.com/office/drawing/2014/main" id="{B6F99A51-451A-8143-AA71-FF3B3735F8B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94475" y="0"/>
            <a:ext cx="997525" cy="92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Рисунок 43" descr="Изображение выглядит как цветок, растение, облако, небо&#10;&#10;Автоматически созданное описание">
            <a:extLst>
              <a:ext uri="{FF2B5EF4-FFF2-40B4-BE49-F238E27FC236}">
                <a16:creationId xmlns:a16="http://schemas.microsoft.com/office/drawing/2014/main" id="{0B8DD24C-AFEA-C3EF-D889-44829D0FDEA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77"/>
          <a:stretch/>
        </p:blipFill>
        <p:spPr>
          <a:xfrm>
            <a:off x="496948" y="407788"/>
            <a:ext cx="8010236" cy="56914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3048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F5D263A-D831-A4DF-7664-6F17FC81E45B}"/>
              </a:ext>
            </a:extLst>
          </p:cNvPr>
          <p:cNvSpPr/>
          <p:nvPr/>
        </p:nvSpPr>
        <p:spPr>
          <a:xfrm>
            <a:off x="2084578" y="492553"/>
            <a:ext cx="4834977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Летом Катя и Миша </a:t>
            </a:r>
          </a:p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ездят на дачу.</a:t>
            </a:r>
          </a:p>
        </p:txBody>
      </p:sp>
      <p:pic>
        <p:nvPicPr>
          <p:cNvPr id="82" name="Рисунок 81" descr="Изображение выглядит как мультфильм, Анимация, Мультфильм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A35565E5-AF06-5F3F-2C00-FB0AB8946E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3736" y="2146751"/>
            <a:ext cx="3848100" cy="3848100"/>
          </a:xfrm>
          <a:prstGeom prst="rect">
            <a:avLst/>
          </a:prstGeom>
        </p:spPr>
      </p:pic>
      <p:pic>
        <p:nvPicPr>
          <p:cNvPr id="85" name="Рисунок 84" descr="Изображение выглядит как Анимация, кукла, статуэтк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8ACE78D8-62CE-5E95-B5B3-21E0DD2DED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813" y="2786954"/>
            <a:ext cx="2599291" cy="3135022"/>
          </a:xfrm>
          <a:prstGeom prst="rect">
            <a:avLst/>
          </a:prstGeom>
        </p:spPr>
      </p:pic>
      <p:pic>
        <p:nvPicPr>
          <p:cNvPr id="93" name="Рисунок 92" descr="Изображение выглядит как мебель, стол, в помещении, дизайн интерьера&#10;&#10;Автоматически созданное описание">
            <a:extLst>
              <a:ext uri="{FF2B5EF4-FFF2-40B4-BE49-F238E27FC236}">
                <a16:creationId xmlns:a16="http://schemas.microsoft.com/office/drawing/2014/main" id="{31BD38C3-EED2-A951-9886-0691F54B479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59"/>
          <a:stretch/>
        </p:blipFill>
        <p:spPr>
          <a:xfrm>
            <a:off x="496947" y="407019"/>
            <a:ext cx="8013901" cy="57212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54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1" name="Прямоугольник 90">
            <a:extLst>
              <a:ext uri="{FF2B5EF4-FFF2-40B4-BE49-F238E27FC236}">
                <a16:creationId xmlns:a16="http://schemas.microsoft.com/office/drawing/2014/main" id="{B9F92D16-A9F6-FD16-81DD-09CFA1106A4C}"/>
              </a:ext>
            </a:extLst>
          </p:cNvPr>
          <p:cNvSpPr/>
          <p:nvPr/>
        </p:nvSpPr>
        <p:spPr>
          <a:xfrm>
            <a:off x="1781937" y="439274"/>
            <a:ext cx="5687776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Утром они пьют чай с </a:t>
            </a:r>
          </a:p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булочками и печеньем.</a:t>
            </a:r>
          </a:p>
        </p:txBody>
      </p:sp>
      <p:pic>
        <p:nvPicPr>
          <p:cNvPr id="94" name="Рисунок 93" descr="Изображение выглядит как мультфильм, Анимация, Мультфильм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ED4C0AB8-5A5C-A02F-2579-AAF073BBC0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847" y="2307702"/>
            <a:ext cx="3848100" cy="3848100"/>
          </a:xfrm>
          <a:prstGeom prst="rect">
            <a:avLst/>
          </a:prstGeom>
        </p:spPr>
      </p:pic>
      <p:pic>
        <p:nvPicPr>
          <p:cNvPr id="95" name="Рисунок 94" descr="Изображение выглядит как Анимация, кукла, статуэтк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DB535098-9204-FF9C-75A1-3C0F49DEA0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342" y="2786954"/>
            <a:ext cx="2599291" cy="3135022"/>
          </a:xfrm>
          <a:prstGeom prst="rect">
            <a:avLst/>
          </a:prstGeom>
        </p:spPr>
      </p:pic>
      <p:pic>
        <p:nvPicPr>
          <p:cNvPr id="97" name="Рисунок 96" descr="Изображение выглядит как еда, десерт, Легкая закуска, выпечка&#10;&#10;Автоматически созданное описание">
            <a:extLst>
              <a:ext uri="{FF2B5EF4-FFF2-40B4-BE49-F238E27FC236}">
                <a16:creationId xmlns:a16="http://schemas.microsoft.com/office/drawing/2014/main" id="{D2B1DD18-C09D-EE3A-7403-AB65DA0E7B8A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2097" y="4154214"/>
            <a:ext cx="821197" cy="823526"/>
          </a:xfrm>
          <a:prstGeom prst="rect">
            <a:avLst/>
          </a:prstGeom>
        </p:spPr>
      </p:pic>
      <p:pic>
        <p:nvPicPr>
          <p:cNvPr id="99" name="Рисунок 98" descr="Изображение выглядит как спираль, беспозвоночный&#10;&#10;Автоматически созданное описание">
            <a:extLst>
              <a:ext uri="{FF2B5EF4-FFF2-40B4-BE49-F238E27FC236}">
                <a16:creationId xmlns:a16="http://schemas.microsoft.com/office/drawing/2014/main" id="{013A4222-AC7B-1B0F-0DB2-DF77F8873E54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4655" y="3693788"/>
            <a:ext cx="1149676" cy="1149676"/>
          </a:xfrm>
          <a:prstGeom prst="rect">
            <a:avLst/>
          </a:prstGeom>
        </p:spPr>
      </p:pic>
      <p:pic>
        <p:nvPicPr>
          <p:cNvPr id="101" name="Рисунок 100" descr="Изображение выглядит как Сосуды для напитков, Предметы сервировки, пить, чайная чашка&#10;&#10;Автоматически созданное описание">
            <a:extLst>
              <a:ext uri="{FF2B5EF4-FFF2-40B4-BE49-F238E27FC236}">
                <a16:creationId xmlns:a16="http://schemas.microsoft.com/office/drawing/2014/main" id="{2851638A-80D7-8D53-A201-A76CFEC6181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9168" y="3976078"/>
            <a:ext cx="914106" cy="704311"/>
          </a:xfrm>
          <a:prstGeom prst="rect">
            <a:avLst/>
          </a:prstGeom>
        </p:spPr>
      </p:pic>
      <p:pic>
        <p:nvPicPr>
          <p:cNvPr id="102" name="Рисунок 101" descr="Изображение выглядит как Сосуды для напитков, Предметы сервировки, пить, чайная чашка&#10;&#10;Автоматически созданное описание">
            <a:extLst>
              <a:ext uri="{FF2B5EF4-FFF2-40B4-BE49-F238E27FC236}">
                <a16:creationId xmlns:a16="http://schemas.microsoft.com/office/drawing/2014/main" id="{D1F56919-EF1B-3101-EDC8-B1E28083BE3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76289" y="4002309"/>
            <a:ext cx="914106" cy="704311"/>
          </a:xfrm>
          <a:prstGeom prst="rect">
            <a:avLst/>
          </a:prstGeom>
        </p:spPr>
      </p:pic>
      <p:pic>
        <p:nvPicPr>
          <p:cNvPr id="103" name="Рисунок 102" descr="Изображение выглядит как еда, десерт, Легкая закуска, выпечка&#10;&#10;Автоматически созданное описание">
            <a:extLst>
              <a:ext uri="{FF2B5EF4-FFF2-40B4-BE49-F238E27FC236}">
                <a16:creationId xmlns:a16="http://schemas.microsoft.com/office/drawing/2014/main" id="{0465CD4B-BF3D-FA4B-068A-DBBF4D78535B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7533" y="4268626"/>
            <a:ext cx="821197" cy="823526"/>
          </a:xfrm>
          <a:prstGeom prst="rect">
            <a:avLst/>
          </a:prstGeom>
        </p:spPr>
      </p:pic>
      <p:pic>
        <p:nvPicPr>
          <p:cNvPr id="104" name="Рисунок 103" descr="Изображение выглядит как спираль, беспозвоночный&#10;&#10;Автоматически созданное описание">
            <a:extLst>
              <a:ext uri="{FF2B5EF4-FFF2-40B4-BE49-F238E27FC236}">
                <a16:creationId xmlns:a16="http://schemas.microsoft.com/office/drawing/2014/main" id="{E0B28614-29B4-94E2-DBDB-E5C07BE8569E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52" y="4288515"/>
            <a:ext cx="1149676" cy="1149676"/>
          </a:xfrm>
          <a:prstGeom prst="rect">
            <a:avLst/>
          </a:prstGeom>
        </p:spPr>
      </p:pic>
      <p:pic>
        <p:nvPicPr>
          <p:cNvPr id="117" name="Рисунок 116" descr="Изображение выглядит как дерево, пейзаж, вода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C077EC90-1FFB-6209-D921-89E477BA872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96"/>
          <a:stretch/>
        </p:blipFill>
        <p:spPr>
          <a:xfrm>
            <a:off x="484629" y="426574"/>
            <a:ext cx="8010236" cy="57284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413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8" name="Прямоугольник 117">
            <a:extLst>
              <a:ext uri="{FF2B5EF4-FFF2-40B4-BE49-F238E27FC236}">
                <a16:creationId xmlns:a16="http://schemas.microsoft.com/office/drawing/2014/main" id="{7EA5EA24-8F2C-DDEC-BEAD-13C810DC84E4}"/>
              </a:ext>
            </a:extLst>
          </p:cNvPr>
          <p:cNvSpPr/>
          <p:nvPr/>
        </p:nvSpPr>
        <p:spPr>
          <a:xfrm>
            <a:off x="2119042" y="489648"/>
            <a:ext cx="4496744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А потом</a:t>
            </a:r>
          </a:p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плавают на речке.</a:t>
            </a:r>
          </a:p>
        </p:txBody>
      </p:sp>
      <p:pic>
        <p:nvPicPr>
          <p:cNvPr id="119" name="Рисунок 118" descr="Изображение выглядит как мультфильм, Анимация, Мультфильм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BD3D9DEF-7C4C-555D-B00D-768AB380108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658" y="3142617"/>
            <a:ext cx="2291794" cy="2291796"/>
          </a:xfrm>
          <a:prstGeom prst="rect">
            <a:avLst/>
          </a:prstGeom>
        </p:spPr>
      </p:pic>
      <p:pic>
        <p:nvPicPr>
          <p:cNvPr id="120" name="Рисунок 119" descr="Изображение выглядит как Анимация, кукла, статуэтк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1E093EFB-87DB-1A5F-7EE4-5FCC928324C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082" y="3664380"/>
            <a:ext cx="1871805" cy="2257596"/>
          </a:xfrm>
          <a:prstGeom prst="rect">
            <a:avLst/>
          </a:prstGeom>
        </p:spPr>
      </p:pic>
      <p:sp>
        <p:nvSpPr>
          <p:cNvPr id="124" name="Облачко с текстом: овальное 123">
            <a:extLst>
              <a:ext uri="{FF2B5EF4-FFF2-40B4-BE49-F238E27FC236}">
                <a16:creationId xmlns:a16="http://schemas.microsoft.com/office/drawing/2014/main" id="{CA135C39-C5D6-34D3-E89E-DE33C9BC2BD5}"/>
              </a:ext>
            </a:extLst>
          </p:cNvPr>
          <p:cNvSpPr/>
          <p:nvPr/>
        </p:nvSpPr>
        <p:spPr>
          <a:xfrm>
            <a:off x="2385062" y="2041385"/>
            <a:ext cx="1831972" cy="1694607"/>
          </a:xfrm>
          <a:prstGeom prst="wedgeEllipseCallout">
            <a:avLst>
              <a:gd name="adj1" fmla="val -26032"/>
              <a:gd name="adj2" fmla="val 58565"/>
            </a:avLst>
          </a:prstGeom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25" name="Облачко с текстом: овальное 124">
            <a:extLst>
              <a:ext uri="{FF2B5EF4-FFF2-40B4-BE49-F238E27FC236}">
                <a16:creationId xmlns:a16="http://schemas.microsoft.com/office/drawing/2014/main" id="{7493025B-B665-36FA-1F62-AE9964F2D920}"/>
              </a:ext>
            </a:extLst>
          </p:cNvPr>
          <p:cNvSpPr/>
          <p:nvPr/>
        </p:nvSpPr>
        <p:spPr>
          <a:xfrm>
            <a:off x="4677598" y="1936745"/>
            <a:ext cx="1831972" cy="1694607"/>
          </a:xfrm>
          <a:prstGeom prst="wedgeEllipseCallout">
            <a:avLst>
              <a:gd name="adj1" fmla="val 47798"/>
              <a:gd name="adj2" fmla="val 42827"/>
            </a:avLst>
          </a:prstGeom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23" name="Рисунок 122" descr="Плавание со сплошной заливкой">
            <a:extLst>
              <a:ext uri="{FF2B5EF4-FFF2-40B4-BE49-F238E27FC236}">
                <a16:creationId xmlns:a16="http://schemas.microsoft.com/office/drawing/2014/main" id="{61BD049E-1CA8-3785-FD53-42607DFE6D3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2535643" y="2124133"/>
            <a:ext cx="1467372" cy="1467372"/>
          </a:xfrm>
          <a:prstGeom prst="rect">
            <a:avLst/>
          </a:prstGeom>
        </p:spPr>
      </p:pic>
      <p:pic>
        <p:nvPicPr>
          <p:cNvPr id="126" name="Рисунок 125" descr="Плавание со сплошной заливкой">
            <a:extLst>
              <a:ext uri="{FF2B5EF4-FFF2-40B4-BE49-F238E27FC236}">
                <a16:creationId xmlns:a16="http://schemas.microsoft.com/office/drawing/2014/main" id="{051A5F86-CB8D-A975-BCE5-57788F88E76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4771982" y="2010145"/>
            <a:ext cx="1467372" cy="1467372"/>
          </a:xfrm>
          <a:prstGeom prst="rect">
            <a:avLst/>
          </a:prstGeom>
        </p:spPr>
      </p:pic>
      <p:sp>
        <p:nvSpPr>
          <p:cNvPr id="135" name="Прямоугольник 134">
            <a:extLst>
              <a:ext uri="{FF2B5EF4-FFF2-40B4-BE49-F238E27FC236}">
                <a16:creationId xmlns:a16="http://schemas.microsoft.com/office/drawing/2014/main" id="{6A3CB97E-1965-0622-1CBB-63D6E76A4203}"/>
              </a:ext>
            </a:extLst>
          </p:cNvPr>
          <p:cNvSpPr/>
          <p:nvPr/>
        </p:nvSpPr>
        <p:spPr>
          <a:xfrm>
            <a:off x="1765954" y="591383"/>
            <a:ext cx="5448928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На речке Миша ловил </a:t>
            </a:r>
          </a:p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удочкой рыбу</a:t>
            </a:r>
          </a:p>
        </p:txBody>
      </p:sp>
      <p:pic>
        <p:nvPicPr>
          <p:cNvPr id="9" name="Рисунок 8" descr="Изображение выглядит как рыба, Плавник, Биология океана, Организм&#10;&#10;Автоматически созданное описание">
            <a:extLst>
              <a:ext uri="{FF2B5EF4-FFF2-40B4-BE49-F238E27FC236}">
                <a16:creationId xmlns:a16="http://schemas.microsoft.com/office/drawing/2014/main" id="{68CBC244-46A5-4E78-CB8D-D63973AB436B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73887">
            <a:off x="4879754" y="4161249"/>
            <a:ext cx="730396" cy="730396"/>
          </a:xfrm>
          <a:prstGeom prst="rect">
            <a:avLst/>
          </a:prstGeom>
        </p:spPr>
      </p:pic>
      <p:pic>
        <p:nvPicPr>
          <p:cNvPr id="10" name="Рисунок 9" descr="Изображение выглядит как мультфильм, Анимация, Мультфильм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E6490165-9D98-B0DE-B622-64F55B504C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367" y="2642992"/>
            <a:ext cx="3177516" cy="3177519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рыба, Плавник, Биология океана, Организм&#10;&#10;Автоматически созданное описание">
            <a:extLst>
              <a:ext uri="{FF2B5EF4-FFF2-40B4-BE49-F238E27FC236}">
                <a16:creationId xmlns:a16="http://schemas.microsoft.com/office/drawing/2014/main" id="{384A226B-F538-BAC0-3F27-A3FED8576BB8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48392">
            <a:off x="4595681" y="4134099"/>
            <a:ext cx="730396" cy="730396"/>
          </a:xfrm>
          <a:prstGeom prst="rect">
            <a:avLst/>
          </a:prstGeom>
        </p:spPr>
      </p:pic>
      <p:pic>
        <p:nvPicPr>
          <p:cNvPr id="12" name="Рисунок 11" descr="Изображение выглядит как рыба, Плавник, Биология океана, Организм&#10;&#10;Автоматически созданное описание">
            <a:extLst>
              <a:ext uri="{FF2B5EF4-FFF2-40B4-BE49-F238E27FC236}">
                <a16:creationId xmlns:a16="http://schemas.microsoft.com/office/drawing/2014/main" id="{F4955F00-2D18-8DD4-A5B3-81299D582966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07860">
            <a:off x="4127228" y="4143922"/>
            <a:ext cx="730396" cy="730396"/>
          </a:xfrm>
          <a:prstGeom prst="rect">
            <a:avLst/>
          </a:prstGeom>
        </p:spPr>
      </p:pic>
      <p:pic>
        <p:nvPicPr>
          <p:cNvPr id="7" name="Рисунок 6" descr="Изображение выглядит как инструмент&#10;&#10;Автоматически созданное описание">
            <a:extLst>
              <a:ext uri="{FF2B5EF4-FFF2-40B4-BE49-F238E27FC236}">
                <a16:creationId xmlns:a16="http://schemas.microsoft.com/office/drawing/2014/main" id="{EA42EAB0-84D4-BF51-F51F-B7F95F084EAC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22610" y="4204655"/>
            <a:ext cx="1848110" cy="1848110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498BB268-72AA-126D-8667-9F5D14842DBF}"/>
              </a:ext>
            </a:extLst>
          </p:cNvPr>
          <p:cNvSpPr/>
          <p:nvPr/>
        </p:nvSpPr>
        <p:spPr>
          <a:xfrm>
            <a:off x="1353082" y="614626"/>
            <a:ext cx="6365846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А Катя качается на </a:t>
            </a:r>
          </a:p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качелях и играет с мячом.</a:t>
            </a:r>
          </a:p>
        </p:txBody>
      </p:sp>
      <p:pic>
        <p:nvPicPr>
          <p:cNvPr id="15" name="Рисунок 14" descr="Изображение выглядит как детская площадка, качели, искусство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30D9CE94-819E-CAE1-6185-85E2FD801DD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298" y="2174583"/>
            <a:ext cx="3530952" cy="3530952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круг, Красочность, сфера, Детское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AF02C561-BFB9-561A-529B-884629393D31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8394" y="4808115"/>
            <a:ext cx="1135137" cy="1135137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Анимация, кукла, статуэтк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3ABDD7EE-CF3E-936B-84B1-651D211EA1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640" y="2980916"/>
            <a:ext cx="1839726" cy="2218905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мебель, в помещении, дизайн интерьера, строительство&#10;&#10;Автоматически созданное описание">
            <a:extLst>
              <a:ext uri="{FF2B5EF4-FFF2-40B4-BE49-F238E27FC236}">
                <a16:creationId xmlns:a16="http://schemas.microsoft.com/office/drawing/2014/main" id="{931CE5CB-9255-20FF-819A-C9E3BDFF2F76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60"/>
          <a:stretch/>
        </p:blipFill>
        <p:spPr>
          <a:xfrm>
            <a:off x="530621" y="427957"/>
            <a:ext cx="8013902" cy="57284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667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CFE75BC2-2257-00C7-1B23-11DD3CDEA434}"/>
              </a:ext>
            </a:extLst>
          </p:cNvPr>
          <p:cNvSpPr/>
          <p:nvPr/>
        </p:nvSpPr>
        <p:spPr>
          <a:xfrm>
            <a:off x="1869180" y="539063"/>
            <a:ext cx="5328702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Вечером дети читают </a:t>
            </a:r>
          </a:p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книги про…</a:t>
            </a:r>
          </a:p>
        </p:txBody>
      </p:sp>
      <p:pic>
        <p:nvPicPr>
          <p:cNvPr id="35" name="Рисунок 34" descr="Изображение выглядит как мультфильм, Анимация, Мультфильм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39CBC13E-2E55-029D-3095-9AC23B3533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997" y="2117741"/>
            <a:ext cx="3545975" cy="3545980"/>
          </a:xfrm>
          <a:prstGeom prst="rect">
            <a:avLst/>
          </a:prstGeom>
        </p:spPr>
      </p:pic>
      <p:pic>
        <p:nvPicPr>
          <p:cNvPr id="36" name="Рисунок 35" descr="Изображение выглядит как Анимация, кукла, статуэтк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738F6586-86C1-EA11-CE56-CCB2E344C21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59" y="2569270"/>
            <a:ext cx="2512649" cy="3030525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дизайн&#10;&#10;Автоматически созданное описание с низким доверительным уровнем">
            <a:extLst>
              <a:ext uri="{FF2B5EF4-FFF2-40B4-BE49-F238E27FC236}">
                <a16:creationId xmlns:a16="http://schemas.microsoft.com/office/drawing/2014/main" id="{48F3D43B-25F4-FDDF-6140-2C61C8B5C8A8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450" y="4130679"/>
            <a:ext cx="1494745" cy="1494745"/>
          </a:xfrm>
          <a:prstGeom prst="rect">
            <a:avLst/>
          </a:prstGeom>
        </p:spPr>
      </p:pic>
      <p:pic>
        <p:nvPicPr>
          <p:cNvPr id="48" name="Рисунок 47" descr="Изображение выглядит как дизайн&#10;&#10;Автоматически созданное описание с низким доверительным уровнем">
            <a:extLst>
              <a:ext uri="{FF2B5EF4-FFF2-40B4-BE49-F238E27FC236}">
                <a16:creationId xmlns:a16="http://schemas.microsoft.com/office/drawing/2014/main" id="{E593241C-6C6C-BBA2-87CA-A4BF68A5D1B0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488" y="4122977"/>
            <a:ext cx="1494745" cy="1494745"/>
          </a:xfrm>
          <a:prstGeom prst="rect">
            <a:avLst/>
          </a:prstGeom>
        </p:spPr>
      </p:pic>
      <p:pic>
        <p:nvPicPr>
          <p:cNvPr id="49" name="Рисунок 48" descr="Изображение выглядит как дизайн&#10;&#10;Автоматически созданное описание с низким доверительным уровнем">
            <a:extLst>
              <a:ext uri="{FF2B5EF4-FFF2-40B4-BE49-F238E27FC236}">
                <a16:creationId xmlns:a16="http://schemas.microsoft.com/office/drawing/2014/main" id="{1150DB34-318F-7764-64A0-2D012943F4C1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284" y="2697634"/>
            <a:ext cx="1494745" cy="1494745"/>
          </a:xfrm>
          <a:prstGeom prst="rect">
            <a:avLst/>
          </a:prstGeom>
        </p:spPr>
      </p:pic>
      <p:pic>
        <p:nvPicPr>
          <p:cNvPr id="50" name="Рисунок 49" descr="Изображение выглядит как дизайн&#10;&#10;Автоматически созданное описание с низким доверительным уровнем">
            <a:extLst>
              <a:ext uri="{FF2B5EF4-FFF2-40B4-BE49-F238E27FC236}">
                <a16:creationId xmlns:a16="http://schemas.microsoft.com/office/drawing/2014/main" id="{6D13239A-E0EA-3CDA-BA84-9619D9022580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069" y="2674263"/>
            <a:ext cx="1494745" cy="1494745"/>
          </a:xfrm>
          <a:prstGeom prst="rect">
            <a:avLst/>
          </a:prstGeom>
        </p:spPr>
      </p:pic>
      <p:pic>
        <p:nvPicPr>
          <p:cNvPr id="38" name="Рисунок 37" descr="Изображение выглядит как водоплавающая птица, птица, клюв, морская чайка&#10;&#10;Автоматически созданное описание">
            <a:extLst>
              <a:ext uri="{FF2B5EF4-FFF2-40B4-BE49-F238E27FC236}">
                <a16:creationId xmlns:a16="http://schemas.microsoft.com/office/drawing/2014/main" id="{D612703F-B369-51A6-CAE4-2DF08A1F6E59}"/>
              </a:ext>
            </a:extLst>
          </p:cNvPr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52765">
            <a:off x="4823667" y="4169613"/>
            <a:ext cx="1026961" cy="1026961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Мотыльки и бабочки, беспозвоночный, бабочка, насекомое&#10;&#10;Автоматически созданное описание">
            <a:extLst>
              <a:ext uri="{FF2B5EF4-FFF2-40B4-BE49-F238E27FC236}">
                <a16:creationId xmlns:a16="http://schemas.microsoft.com/office/drawing/2014/main" id="{604D6C72-A63A-49EB-2AD9-AA6A3E428AD7}"/>
              </a:ext>
            </a:extLst>
          </p:cNvPr>
          <p:cNvPicPr>
            <a:picLocks noChangeAspect="1"/>
          </p:cNvPicPr>
          <p:nvPr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61124">
            <a:off x="3563205" y="2871493"/>
            <a:ext cx="838962" cy="838962"/>
          </a:xfrm>
          <a:prstGeom prst="rect">
            <a:avLst/>
          </a:prstGeom>
        </p:spPr>
      </p:pic>
      <p:pic>
        <p:nvPicPr>
          <p:cNvPr id="47" name="Рисунок 46" descr="Изображение выглядит как графическая вставка, лягушка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B8420ECC-EE46-3278-52D2-CCEE6673F707}"/>
              </a:ext>
            </a:extLst>
          </p:cNvPr>
          <p:cNvPicPr>
            <a:picLocks noChangeAspect="1"/>
          </p:cNvPicPr>
          <p:nvPr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1545">
            <a:off x="5087297" y="2925782"/>
            <a:ext cx="667417" cy="765916"/>
          </a:xfrm>
          <a:prstGeom prst="rect">
            <a:avLst/>
          </a:prstGeom>
        </p:spPr>
      </p:pic>
      <p:pic>
        <p:nvPicPr>
          <p:cNvPr id="40" name="Рисунок 39" descr="Изображение выглядит как графическая вставка, зарисовка, иллюстрация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3242BFA9-1F0A-9C22-FD20-03E83170D2C3}"/>
              </a:ext>
            </a:extLst>
          </p:cNvPr>
          <p:cNvPicPr>
            <a:picLocks noChangeAspect="1"/>
          </p:cNvPicPr>
          <p:nvPr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72605">
            <a:off x="3214293" y="4237743"/>
            <a:ext cx="1109818" cy="1109818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мебель, в помещении, дизайн интерьера, строительство&#10;&#10;Автоматически созданное описание">
            <a:extLst>
              <a:ext uri="{FF2B5EF4-FFF2-40B4-BE49-F238E27FC236}">
                <a16:creationId xmlns:a16="http://schemas.microsoft.com/office/drawing/2014/main" id="{D732FC12-103C-6E93-904C-91D7931A022A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060"/>
          <a:stretch/>
        </p:blipFill>
        <p:spPr>
          <a:xfrm>
            <a:off x="505195" y="357758"/>
            <a:ext cx="8013902" cy="57284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667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134" name="Группа 133">
            <a:extLst>
              <a:ext uri="{FF2B5EF4-FFF2-40B4-BE49-F238E27FC236}">
                <a16:creationId xmlns:a16="http://schemas.microsoft.com/office/drawing/2014/main" id="{2EFB1F8F-33F0-E80D-22F7-263968756457}"/>
              </a:ext>
            </a:extLst>
          </p:cNvPr>
          <p:cNvGrpSpPr/>
          <p:nvPr/>
        </p:nvGrpSpPr>
        <p:grpSpPr>
          <a:xfrm>
            <a:off x="5856016" y="1224773"/>
            <a:ext cx="2705587" cy="1841229"/>
            <a:chOff x="604003" y="578974"/>
            <a:chExt cx="8417715" cy="5728497"/>
          </a:xfrm>
        </p:grpSpPr>
        <p:pic>
          <p:nvPicPr>
            <p:cNvPr id="127" name="Рисунок 126" descr="Изображение выглядит как дерево, пейзаж, вода, рисунок&#10;&#10;Автоматически созданное описание">
              <a:extLst>
                <a:ext uri="{FF2B5EF4-FFF2-40B4-BE49-F238E27FC236}">
                  <a16:creationId xmlns:a16="http://schemas.microsoft.com/office/drawing/2014/main" id="{E67BD24B-905A-607D-1025-AA92F8FF9E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96"/>
            <a:stretch/>
          </p:blipFill>
          <p:spPr>
            <a:xfrm>
              <a:off x="637029" y="578974"/>
              <a:ext cx="8010236" cy="572849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2413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28" name="Рисунок 127" descr="Изображение выглядит как мультфильм, Анимация, Мультфильм, игрушка&#10;&#10;Автоматически созданное описание">
              <a:extLst>
                <a:ext uri="{FF2B5EF4-FFF2-40B4-BE49-F238E27FC236}">
                  <a16:creationId xmlns:a16="http://schemas.microsoft.com/office/drawing/2014/main" id="{5369F673-8E89-4910-3678-6426282076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3181" y="3072828"/>
              <a:ext cx="3168537" cy="3168538"/>
            </a:xfrm>
            <a:prstGeom prst="rect">
              <a:avLst/>
            </a:prstGeom>
          </p:spPr>
        </p:pic>
        <p:pic>
          <p:nvPicPr>
            <p:cNvPr id="129" name="Рисунок 128" descr="Изображение выглядит как Анимация, кукла, статуэтка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B276F6E2-68B5-C814-20FC-9939A65A4E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003" y="3216166"/>
              <a:ext cx="2372932" cy="2862007"/>
            </a:xfrm>
            <a:prstGeom prst="rect">
              <a:avLst/>
            </a:prstGeom>
          </p:spPr>
        </p:pic>
        <p:sp>
          <p:nvSpPr>
            <p:cNvPr id="130" name="Облачко с текстом: овальное 129">
              <a:extLst>
                <a:ext uri="{FF2B5EF4-FFF2-40B4-BE49-F238E27FC236}">
                  <a16:creationId xmlns:a16="http://schemas.microsoft.com/office/drawing/2014/main" id="{8C84B500-6105-2A95-DE2D-11CC4757A682}"/>
                </a:ext>
              </a:extLst>
            </p:cNvPr>
            <p:cNvSpPr/>
            <p:nvPr/>
          </p:nvSpPr>
          <p:spPr>
            <a:xfrm>
              <a:off x="2537462" y="2193785"/>
              <a:ext cx="1831972" cy="1694607"/>
            </a:xfrm>
            <a:prstGeom prst="wedgeEllipseCallout">
              <a:avLst>
                <a:gd name="adj1" fmla="val -26032"/>
                <a:gd name="adj2" fmla="val 58565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131" name="Облачко с текстом: овальное 130">
              <a:extLst>
                <a:ext uri="{FF2B5EF4-FFF2-40B4-BE49-F238E27FC236}">
                  <a16:creationId xmlns:a16="http://schemas.microsoft.com/office/drawing/2014/main" id="{7436CDD5-5515-0D03-9D74-C81C3F4E3863}"/>
                </a:ext>
              </a:extLst>
            </p:cNvPr>
            <p:cNvSpPr/>
            <p:nvPr/>
          </p:nvSpPr>
          <p:spPr>
            <a:xfrm>
              <a:off x="4829998" y="2089145"/>
              <a:ext cx="1831972" cy="1694607"/>
            </a:xfrm>
            <a:prstGeom prst="wedgeEllipseCallout">
              <a:avLst>
                <a:gd name="adj1" fmla="val 47798"/>
                <a:gd name="adj2" fmla="val 4282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32" name="Рисунок 131" descr="Плавание со сплошной заливкой">
              <a:extLst>
                <a:ext uri="{FF2B5EF4-FFF2-40B4-BE49-F238E27FC236}">
                  <a16:creationId xmlns:a16="http://schemas.microsoft.com/office/drawing/2014/main" id="{5CBB39BE-6A2E-089C-BB12-F917641E1D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p:blipFill>
          <p:spPr>
            <a:xfrm>
              <a:off x="2688042" y="2276533"/>
              <a:ext cx="1467373" cy="1467371"/>
            </a:xfrm>
            <a:prstGeom prst="rect">
              <a:avLst/>
            </a:prstGeom>
          </p:spPr>
        </p:pic>
        <p:pic>
          <p:nvPicPr>
            <p:cNvPr id="133" name="Рисунок 132" descr="Плавание со сплошной заливкой">
              <a:extLst>
                <a:ext uri="{FF2B5EF4-FFF2-40B4-BE49-F238E27FC236}">
                  <a16:creationId xmlns:a16="http://schemas.microsoft.com/office/drawing/2014/main" id="{D20E624F-494E-BF55-6821-B5C769A5A2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p:blipFill>
          <p:spPr>
            <a:xfrm>
              <a:off x="4924382" y="2162545"/>
              <a:ext cx="1467372" cy="1467372"/>
            </a:xfrm>
            <a:prstGeom prst="rect">
              <a:avLst/>
            </a:prstGeom>
          </p:spPr>
        </p:pic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09A5EAD7-184F-85BC-03FD-AEF11B8E835A}"/>
              </a:ext>
            </a:extLst>
          </p:cNvPr>
          <p:cNvGrpSpPr/>
          <p:nvPr/>
        </p:nvGrpSpPr>
        <p:grpSpPr>
          <a:xfrm>
            <a:off x="502554" y="3913671"/>
            <a:ext cx="2468614" cy="1874004"/>
            <a:chOff x="4279628" y="2795392"/>
            <a:chExt cx="4468655" cy="3409773"/>
          </a:xfrm>
        </p:grpSpPr>
        <p:pic>
          <p:nvPicPr>
            <p:cNvPr id="24" name="Рисунок 23" descr="Изображение выглядит как рыба, Плавник, Биология океана, Организм&#10;&#10;Автоматически созданное описание">
              <a:extLst>
                <a:ext uri="{FF2B5EF4-FFF2-40B4-BE49-F238E27FC236}">
                  <a16:creationId xmlns:a16="http://schemas.microsoft.com/office/drawing/2014/main" id="{538B2AEA-61F4-CBAF-DD62-CA13BC02C3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873887">
              <a:off x="5032154" y="4313649"/>
              <a:ext cx="730396" cy="730396"/>
            </a:xfrm>
            <a:prstGeom prst="rect">
              <a:avLst/>
            </a:prstGeom>
          </p:spPr>
        </p:pic>
        <p:pic>
          <p:nvPicPr>
            <p:cNvPr id="25" name="Рисунок 24" descr="Изображение выглядит как мультфильм, Анимация, Мультфильм, игрушка&#10;&#10;Автоматически созданное описание">
              <a:extLst>
                <a:ext uri="{FF2B5EF4-FFF2-40B4-BE49-F238E27FC236}">
                  <a16:creationId xmlns:a16="http://schemas.microsoft.com/office/drawing/2014/main" id="{0DD13F3C-7D60-CCD5-8B5E-BA1CFCEFC3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70767" y="2795392"/>
              <a:ext cx="3177516" cy="3177519"/>
            </a:xfrm>
            <a:prstGeom prst="rect">
              <a:avLst/>
            </a:prstGeom>
          </p:spPr>
        </p:pic>
        <p:pic>
          <p:nvPicPr>
            <p:cNvPr id="26" name="Рисунок 25" descr="Изображение выглядит как рыба, Плавник, Биология океана, Организм&#10;&#10;Автоматически созданное описание">
              <a:extLst>
                <a:ext uri="{FF2B5EF4-FFF2-40B4-BE49-F238E27FC236}">
                  <a16:creationId xmlns:a16="http://schemas.microsoft.com/office/drawing/2014/main" id="{CCCBE380-9F5D-4D55-6E9E-2B1FED5CDC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348392">
              <a:off x="4748081" y="4286499"/>
              <a:ext cx="730396" cy="730396"/>
            </a:xfrm>
            <a:prstGeom prst="rect">
              <a:avLst/>
            </a:prstGeom>
          </p:spPr>
        </p:pic>
        <p:pic>
          <p:nvPicPr>
            <p:cNvPr id="27" name="Рисунок 26" descr="Изображение выглядит как рыба, Плавник, Биология океана, Организм&#10;&#10;Автоматически созданное описание">
              <a:extLst>
                <a:ext uri="{FF2B5EF4-FFF2-40B4-BE49-F238E27FC236}">
                  <a16:creationId xmlns:a16="http://schemas.microsoft.com/office/drawing/2014/main" id="{29E35A9C-9A60-C875-6574-29DFB8130F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207860">
              <a:off x="4279628" y="4296322"/>
              <a:ext cx="730396" cy="730396"/>
            </a:xfrm>
            <a:prstGeom prst="rect">
              <a:avLst/>
            </a:prstGeom>
          </p:spPr>
        </p:pic>
        <p:pic>
          <p:nvPicPr>
            <p:cNvPr id="28" name="Рисунок 27" descr="Изображение выглядит как инструмент&#10;&#10;Автоматически созданное описание">
              <a:extLst>
                <a:ext uri="{FF2B5EF4-FFF2-40B4-BE49-F238E27FC236}">
                  <a16:creationId xmlns:a16="http://schemas.microsoft.com/office/drawing/2014/main" id="{4E848A43-08C4-D54F-5354-9B79BA8A66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75010" y="4357055"/>
              <a:ext cx="1848110" cy="1848110"/>
            </a:xfrm>
            <a:prstGeom prst="rect">
              <a:avLst/>
            </a:prstGeom>
          </p:spPr>
        </p:pic>
      </p:grp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4B55C98F-5B80-E336-D89D-1D06ED6BE863}"/>
              </a:ext>
            </a:extLst>
          </p:cNvPr>
          <p:cNvGrpSpPr/>
          <p:nvPr/>
        </p:nvGrpSpPr>
        <p:grpSpPr>
          <a:xfrm>
            <a:off x="3223628" y="3966942"/>
            <a:ext cx="1959942" cy="2007399"/>
            <a:chOff x="4585573" y="6081861"/>
            <a:chExt cx="3835233" cy="3768669"/>
          </a:xfrm>
        </p:grpSpPr>
        <p:pic>
          <p:nvPicPr>
            <p:cNvPr id="31" name="Рисунок 30" descr="Изображение выглядит как детская площадка, качели, искусство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FF9627EF-890E-32D5-7611-179F2739C0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5573" y="6081861"/>
              <a:ext cx="3530952" cy="3530952"/>
            </a:xfrm>
            <a:prstGeom prst="rect">
              <a:avLst/>
            </a:prstGeom>
          </p:spPr>
        </p:pic>
        <p:pic>
          <p:nvPicPr>
            <p:cNvPr id="32" name="Рисунок 31" descr="Изображение выглядит как круг, Красочность, сфера, Детское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7E854DFA-2EA6-CC9B-38F1-0D77BA80C7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5669" y="8715393"/>
              <a:ext cx="1135137" cy="1135137"/>
            </a:xfrm>
            <a:prstGeom prst="rect">
              <a:avLst/>
            </a:prstGeom>
          </p:spPr>
        </p:pic>
        <p:pic>
          <p:nvPicPr>
            <p:cNvPr id="33" name="Рисунок 32" descr="Изображение выглядит как Анимация, кукла, статуэтка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7759A7F7-2406-6F64-9F94-B1BADB4AE1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19915" y="6888194"/>
              <a:ext cx="1839726" cy="2218905"/>
            </a:xfrm>
            <a:prstGeom prst="rect">
              <a:avLst/>
            </a:prstGeom>
          </p:spPr>
        </p:pic>
      </p:grpSp>
      <p:grpSp>
        <p:nvGrpSpPr>
          <p:cNvPr id="52" name="Группа 51">
            <a:extLst>
              <a:ext uri="{FF2B5EF4-FFF2-40B4-BE49-F238E27FC236}">
                <a16:creationId xmlns:a16="http://schemas.microsoft.com/office/drawing/2014/main" id="{55817EEC-C09D-2463-96A5-309C48576E1D}"/>
              </a:ext>
            </a:extLst>
          </p:cNvPr>
          <p:cNvGrpSpPr/>
          <p:nvPr/>
        </p:nvGrpSpPr>
        <p:grpSpPr>
          <a:xfrm>
            <a:off x="5685777" y="3710701"/>
            <a:ext cx="2546331" cy="2290647"/>
            <a:chOff x="1156108" y="1980917"/>
            <a:chExt cx="6313051" cy="4500859"/>
          </a:xfrm>
        </p:grpSpPr>
        <p:pic>
          <p:nvPicPr>
            <p:cNvPr id="8" name="Рисунок 7" descr="Изображение выглядит как мультфильм, Анимация, Мультфильм, игрушка&#10;&#10;Автоматически созданное описание">
              <a:extLst>
                <a:ext uri="{FF2B5EF4-FFF2-40B4-BE49-F238E27FC236}">
                  <a16:creationId xmlns:a16="http://schemas.microsoft.com/office/drawing/2014/main" id="{A5FA043C-69E9-1839-10BA-CC639E482B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467076" y="3620453"/>
              <a:ext cx="3158904" cy="2861323"/>
            </a:xfrm>
            <a:prstGeom prst="rect">
              <a:avLst/>
            </a:prstGeom>
          </p:spPr>
        </p:pic>
        <p:pic>
          <p:nvPicPr>
            <p:cNvPr id="14" name="Рисунок 13" descr="Изображение выглядит как Анимация, кукла, статуэтка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13024EED-5EF8-1201-1CE7-5F5E94A62F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852375" y="4029163"/>
              <a:ext cx="1960741" cy="2364861"/>
            </a:xfrm>
            <a:prstGeom prst="rect">
              <a:avLst/>
            </a:prstGeom>
          </p:spPr>
        </p:pic>
        <p:pic>
          <p:nvPicPr>
            <p:cNvPr id="16" name="Рисунок 15" descr="Изображение выглядит как дизайн&#10;&#10;Автоматически созданное описание с низким доверительным уровнем">
              <a:extLst>
                <a:ext uri="{FF2B5EF4-FFF2-40B4-BE49-F238E27FC236}">
                  <a16:creationId xmlns:a16="http://schemas.microsoft.com/office/drawing/2014/main" id="{B1800DEF-7D64-8F48-5BFA-937AFBD423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 cstate="hq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52148">
              <a:off x="2607356" y="1980917"/>
              <a:ext cx="1494744" cy="1494746"/>
            </a:xfrm>
            <a:prstGeom prst="rect">
              <a:avLst/>
            </a:prstGeom>
          </p:spPr>
        </p:pic>
        <p:pic>
          <p:nvPicPr>
            <p:cNvPr id="20" name="Рисунок 19" descr="Изображение выглядит как дизайн&#10;&#10;Автоматически созданное описание с низким доверительным уровнем">
              <a:extLst>
                <a:ext uri="{FF2B5EF4-FFF2-40B4-BE49-F238E27FC236}">
                  <a16:creationId xmlns:a16="http://schemas.microsoft.com/office/drawing/2014/main" id="{6F68847D-E864-DF82-1238-48B52AF6D2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 cstate="hq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9158" y="2656681"/>
              <a:ext cx="1630001" cy="1630002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дизайн&#10;&#10;Автоматически созданное описание с низким доверительным уровнем">
              <a:extLst>
                <a:ext uri="{FF2B5EF4-FFF2-40B4-BE49-F238E27FC236}">
                  <a16:creationId xmlns:a16="http://schemas.microsoft.com/office/drawing/2014/main" id="{9673F6D6-7ECB-8BB9-494B-741158363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 cstate="hq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19969" y="2135972"/>
              <a:ext cx="1796204" cy="1796206"/>
            </a:xfrm>
            <a:prstGeom prst="rect">
              <a:avLst/>
            </a:prstGeom>
          </p:spPr>
        </p:pic>
        <p:pic>
          <p:nvPicPr>
            <p:cNvPr id="39" name="Рисунок 38" descr="Изображение выглядит как дизайн&#10;&#10;Автоматически созданное описание с низким доверительным уровнем">
              <a:extLst>
                <a:ext uri="{FF2B5EF4-FFF2-40B4-BE49-F238E27FC236}">
                  <a16:creationId xmlns:a16="http://schemas.microsoft.com/office/drawing/2014/main" id="{B93DAA9F-45FF-7DDF-22A2-8BF92EC127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 cstate="hq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335650" flipH="1">
              <a:off x="1156108" y="2727668"/>
              <a:ext cx="1494744" cy="1494746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водоплавающая птица, птица, клюв, морская чайка&#10;&#10;Автоматически созданное описание">
              <a:extLst>
                <a:ext uri="{FF2B5EF4-FFF2-40B4-BE49-F238E27FC236}">
                  <a16:creationId xmlns:a16="http://schemas.microsoft.com/office/drawing/2014/main" id="{CBA48F74-28C6-AC55-D596-9F323DB045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52765">
              <a:off x="6128722" y="2808837"/>
              <a:ext cx="1026960" cy="1026961"/>
            </a:xfrm>
            <a:prstGeom prst="rect">
              <a:avLst/>
            </a:prstGeom>
          </p:spPr>
        </p:pic>
        <p:pic>
          <p:nvPicPr>
            <p:cNvPr id="43" name="Рисунок 42" descr="Изображение выглядит как Мотыльки и бабочки, беспозвоночный, бабочка, насекомое&#10;&#10;Автоматически созданное описание">
              <a:extLst>
                <a:ext uri="{FF2B5EF4-FFF2-40B4-BE49-F238E27FC236}">
                  <a16:creationId xmlns:a16="http://schemas.microsoft.com/office/drawing/2014/main" id="{FE28903B-E104-9944-DD44-803DF35742BD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756207">
              <a:off x="1455424" y="2901250"/>
              <a:ext cx="896534" cy="896533"/>
            </a:xfrm>
            <a:prstGeom prst="rect">
              <a:avLst/>
            </a:prstGeom>
          </p:spPr>
        </p:pic>
        <p:pic>
          <p:nvPicPr>
            <p:cNvPr id="46" name="Рисунок 45" descr="Изображение выглядит как графическая вставка, лягушка, Мультфильм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482F9C16-13F8-D5B4-C673-01DC8436B2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1545">
              <a:off x="4608144" y="2467666"/>
              <a:ext cx="899842" cy="906103"/>
            </a:xfrm>
            <a:prstGeom prst="rect">
              <a:avLst/>
            </a:prstGeom>
          </p:spPr>
        </p:pic>
        <p:pic>
          <p:nvPicPr>
            <p:cNvPr id="51" name="Рисунок 50" descr="Изображение выглядит как графическая вставка, зарисовка, иллюстрация, рисунок&#10;&#10;Автоматически созданное описание">
              <a:extLst>
                <a:ext uri="{FF2B5EF4-FFF2-40B4-BE49-F238E27FC236}">
                  <a16:creationId xmlns:a16="http://schemas.microsoft.com/office/drawing/2014/main" id="{13BC6480-7553-FF7A-98CB-CD271AFBCE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372605">
              <a:off x="2897237" y="2180606"/>
              <a:ext cx="1116380" cy="1116381"/>
            </a:xfrm>
            <a:prstGeom prst="rect">
              <a:avLst/>
            </a:prstGeom>
          </p:spPr>
        </p:pic>
      </p:grpSp>
      <p:grpSp>
        <p:nvGrpSpPr>
          <p:cNvPr id="90" name="Группа 89">
            <a:extLst>
              <a:ext uri="{FF2B5EF4-FFF2-40B4-BE49-F238E27FC236}">
                <a16:creationId xmlns:a16="http://schemas.microsoft.com/office/drawing/2014/main" id="{FF03A2CE-0AF2-BB25-A37D-096919FEE4F7}"/>
              </a:ext>
            </a:extLst>
          </p:cNvPr>
          <p:cNvGrpSpPr/>
          <p:nvPr/>
        </p:nvGrpSpPr>
        <p:grpSpPr>
          <a:xfrm>
            <a:off x="552424" y="1198075"/>
            <a:ext cx="2582082" cy="1834630"/>
            <a:chOff x="649348" y="560188"/>
            <a:chExt cx="8010236" cy="5691462"/>
          </a:xfrm>
        </p:grpSpPr>
        <p:pic>
          <p:nvPicPr>
            <p:cNvPr id="86" name="Рисунок 85" descr="Изображение выглядит как цветок, растение, облако, небо&#10;&#10;Автоматически созданное описание">
              <a:extLst>
                <a:ext uri="{FF2B5EF4-FFF2-40B4-BE49-F238E27FC236}">
                  <a16:creationId xmlns:a16="http://schemas.microsoft.com/office/drawing/2014/main" id="{B8B97569-112B-B060-2779-23D41A18D4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77"/>
            <a:stretch/>
          </p:blipFill>
          <p:spPr>
            <a:xfrm>
              <a:off x="649348" y="560188"/>
              <a:ext cx="8010236" cy="569146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3048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87" name="Рисунок 86" descr="Изображение выглядит как мультфильм, Анимация, Мультфильм, игрушка&#10;&#10;Автоматически созданное описание">
              <a:extLst>
                <a:ext uri="{FF2B5EF4-FFF2-40B4-BE49-F238E27FC236}">
                  <a16:creationId xmlns:a16="http://schemas.microsoft.com/office/drawing/2014/main" id="{A2E25754-2A34-FE26-FD4A-7679938D43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6136" y="1713278"/>
              <a:ext cx="4433975" cy="4433972"/>
            </a:xfrm>
            <a:prstGeom prst="rect">
              <a:avLst/>
            </a:prstGeom>
          </p:spPr>
        </p:pic>
        <p:pic>
          <p:nvPicPr>
            <p:cNvPr id="88" name="Рисунок 87" descr="Изображение выглядит как Анимация, кукла, статуэтка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FF1FE697-E150-907C-65AF-E3D10195F10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7526" y="2272758"/>
              <a:ext cx="3151981" cy="3801621"/>
            </a:xfrm>
            <a:prstGeom prst="rect">
              <a:avLst/>
            </a:prstGeom>
          </p:spPr>
        </p:pic>
      </p:grpSp>
      <p:grpSp>
        <p:nvGrpSpPr>
          <p:cNvPr id="115" name="Группа 114">
            <a:extLst>
              <a:ext uri="{FF2B5EF4-FFF2-40B4-BE49-F238E27FC236}">
                <a16:creationId xmlns:a16="http://schemas.microsoft.com/office/drawing/2014/main" id="{B2485F42-5FF5-FC3C-3C08-CD530C07401C}"/>
              </a:ext>
            </a:extLst>
          </p:cNvPr>
          <p:cNvGrpSpPr/>
          <p:nvPr/>
        </p:nvGrpSpPr>
        <p:grpSpPr>
          <a:xfrm>
            <a:off x="3213242" y="1189137"/>
            <a:ext cx="2745664" cy="1829370"/>
            <a:chOff x="603752" y="559419"/>
            <a:chExt cx="8623898" cy="5745900"/>
          </a:xfrm>
        </p:grpSpPr>
        <p:pic>
          <p:nvPicPr>
            <p:cNvPr id="105" name="Рисунок 104" descr="Изображение выглядит как мебель, стол, в помещении, дизайн интерьера&#10;&#10;Автоматически созданное описание">
              <a:extLst>
                <a:ext uri="{FF2B5EF4-FFF2-40B4-BE49-F238E27FC236}">
                  <a16:creationId xmlns:a16="http://schemas.microsoft.com/office/drawing/2014/main" id="{EDDF5586-3DDF-371F-2467-9AC3F8D6BA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959"/>
            <a:stretch/>
          </p:blipFill>
          <p:spPr>
            <a:xfrm>
              <a:off x="649347" y="559419"/>
              <a:ext cx="8013901" cy="572124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2540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06" name="Рисунок 105" descr="Изображение выглядит как мультфильм, Анимация, Мультфильм, игрушка&#10;&#10;Автоматически созданное описание">
              <a:extLst>
                <a:ext uri="{FF2B5EF4-FFF2-40B4-BE49-F238E27FC236}">
                  <a16:creationId xmlns:a16="http://schemas.microsoft.com/office/drawing/2014/main" id="{997F734E-3047-C076-FF1D-96BADEDBDCAE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5631" y="1793297"/>
              <a:ext cx="4512019" cy="4512022"/>
            </a:xfrm>
            <a:prstGeom prst="rect">
              <a:avLst/>
            </a:prstGeom>
          </p:spPr>
        </p:pic>
        <p:pic>
          <p:nvPicPr>
            <p:cNvPr id="107" name="Рисунок 106" descr="Изображение выглядит как Анимация, кукла, статуэтка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C5D3C315-C61C-0254-2DCD-82E573C3C05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738" y="2160250"/>
              <a:ext cx="3245260" cy="3914129"/>
            </a:xfrm>
            <a:prstGeom prst="rect">
              <a:avLst/>
            </a:prstGeom>
          </p:spPr>
        </p:pic>
        <p:pic>
          <p:nvPicPr>
            <p:cNvPr id="108" name="Рисунок 107" descr="Изображение выглядит как еда, десерт, Легкая закуска, выпечка&#10;&#10;Автоматически созданное описание">
              <a:extLst>
                <a:ext uri="{FF2B5EF4-FFF2-40B4-BE49-F238E27FC236}">
                  <a16:creationId xmlns:a16="http://schemas.microsoft.com/office/drawing/2014/main" id="{01C985FE-5113-52BE-83EE-24942A044CF7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1633" y="4012914"/>
              <a:ext cx="1114064" cy="1117227"/>
            </a:xfrm>
            <a:prstGeom prst="rect">
              <a:avLst/>
            </a:prstGeom>
          </p:spPr>
        </p:pic>
        <p:pic>
          <p:nvPicPr>
            <p:cNvPr id="109" name="Рисунок 108" descr="Изображение выглядит как спираль, беспозвоночный&#10;&#10;Автоматически созданное описание">
              <a:extLst>
                <a:ext uri="{FF2B5EF4-FFF2-40B4-BE49-F238E27FC236}">
                  <a16:creationId xmlns:a16="http://schemas.microsoft.com/office/drawing/2014/main" id="{E3401E1A-E7C1-59EC-1CB0-ACB68C7B82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6345" y="3848380"/>
              <a:ext cx="1647325" cy="1647326"/>
            </a:xfrm>
            <a:prstGeom prst="rect">
              <a:avLst/>
            </a:prstGeom>
          </p:spPr>
        </p:pic>
        <p:pic>
          <p:nvPicPr>
            <p:cNvPr id="111" name="Рисунок 110" descr="Изображение выглядит как Сосуды для напитков, Предметы сервировки, пить, чайная чашка&#10;&#10;Автоматически созданное описание">
              <a:extLst>
                <a:ext uri="{FF2B5EF4-FFF2-40B4-BE49-F238E27FC236}">
                  <a16:creationId xmlns:a16="http://schemas.microsoft.com/office/drawing/2014/main" id="{B732E6D7-B89B-2B84-E789-608E6CF8CA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3486" y="3594490"/>
              <a:ext cx="1734771" cy="1336624"/>
            </a:xfrm>
            <a:prstGeom prst="rect">
              <a:avLst/>
            </a:prstGeom>
          </p:spPr>
        </p:pic>
        <p:pic>
          <p:nvPicPr>
            <p:cNvPr id="113" name="Рисунок 112" descr="Изображение выглядит как еда, десерт, Легкая закуска, выпечка&#10;&#10;Автоматически созданное описание">
              <a:extLst>
                <a:ext uri="{FF2B5EF4-FFF2-40B4-BE49-F238E27FC236}">
                  <a16:creationId xmlns:a16="http://schemas.microsoft.com/office/drawing/2014/main" id="{A5E59BE9-50CD-D18D-E22F-C25E98C65294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9933" y="4421026"/>
              <a:ext cx="821197" cy="823526"/>
            </a:xfrm>
            <a:prstGeom prst="rect">
              <a:avLst/>
            </a:prstGeom>
          </p:spPr>
        </p:pic>
        <p:pic>
          <p:nvPicPr>
            <p:cNvPr id="114" name="Рисунок 113" descr="Изображение выглядит как спираль, беспозвоночный&#10;&#10;Автоматически созданное описание">
              <a:extLst>
                <a:ext uri="{FF2B5EF4-FFF2-40B4-BE49-F238E27FC236}">
                  <a16:creationId xmlns:a16="http://schemas.microsoft.com/office/drawing/2014/main" id="{7CFDC0F6-2E8B-B733-38E4-A781E4360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752" y="4440915"/>
              <a:ext cx="1149676" cy="1149676"/>
            </a:xfrm>
            <a:prstGeom prst="rect">
              <a:avLst/>
            </a:prstGeom>
          </p:spPr>
        </p:pic>
      </p:grpSp>
      <p:pic>
        <p:nvPicPr>
          <p:cNvPr id="19" name="Рисунок 18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3B1AC9CB-1F96-B1B6-F5EF-C592F20CA703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877" y="518496"/>
            <a:ext cx="5342785" cy="5438192"/>
          </a:xfrm>
          <a:prstGeom prst="rect">
            <a:avLst/>
          </a:prstGeom>
        </p:spPr>
      </p:pic>
      <p:pic>
        <p:nvPicPr>
          <p:cNvPr id="264" name="Picture 263" descr="image.png"/>
          <p:cNvPicPr>
            <a:picLocks noChangeAspect="1"/>
          </p:cNvPicPr>
          <p:nvPr/>
        </p:nvPicPr>
        <p:blipFill>
          <a:blip r:embed="rId53"/>
          <a:stretch>
            <a:fillRect/>
          </a:stretch>
        </p:blipFill>
        <p:spPr>
          <a:xfrm>
            <a:off x="8936735" y="3032705"/>
            <a:ext cx="3057525" cy="302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8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60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91" grpId="0"/>
      <p:bldP spid="118" grpId="0"/>
      <p:bldP spid="118" grpId="1"/>
      <p:bldP spid="124" grpId="0" animBg="1"/>
      <p:bldP spid="124" grpId="1" animBg="1"/>
      <p:bldP spid="125" grpId="0" animBg="1"/>
      <p:bldP spid="125" grpId="1" animBg="1"/>
      <p:bldP spid="135" grpId="0"/>
      <p:bldP spid="135" grpId="1"/>
      <p:bldP spid="13" grpId="0"/>
      <p:bldP spid="13" grpId="1"/>
      <p:bldP spid="22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565</TotalTime>
  <Words>45</Words>
  <Application>Microsoft Office PowerPoint</Application>
  <PresentationFormat>Широкоэкранный</PresentationFormat>
  <Paragraphs>12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Марианна</cp:lastModifiedBy>
  <cp:revision>23</cp:revision>
  <dcterms:created xsi:type="dcterms:W3CDTF">2024-07-21T13:02:50Z</dcterms:created>
  <dcterms:modified xsi:type="dcterms:W3CDTF">2024-08-08T13:56:16Z</dcterms:modified>
</cp:coreProperties>
</file>