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2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77" y="2481143"/>
            <a:ext cx="2105030" cy="253889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337276" y="1425233"/>
            <a:ext cx="2740370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1753" y="1510520"/>
            <a:ext cx="2162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У Соні маленька</a:t>
            </a: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8251981" y="2495566"/>
            <a:ext cx="2489390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87745" y="2541071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п'є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8410805" y="365511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28989" y="3737229"/>
            <a:ext cx="2259357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1990508" y="252090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500330" y="5726517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8281589" y="4821197"/>
            <a:ext cx="2556447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6639474" y="1391666"/>
            <a:ext cx="3018224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2992605" y="490415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77850" y="3736964"/>
            <a:ext cx="171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бачила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33054" y="3825691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сипле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36802" y="4915831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9716" y="4989443"/>
            <a:ext cx="194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смілива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36536" y="1476069"/>
            <a:ext cx="201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Соня придбала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5231" y="2588690"/>
            <a:ext cx="1943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спіймала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9711" y="5826978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80118" y="72655"/>
            <a:ext cx="733447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548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0341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2815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5289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0620"/>
            <a:ext cx="885825" cy="902721"/>
          </a:xfrm>
          <a:prstGeom prst="rect">
            <a:avLst/>
          </a:prstGeom>
          <a:effectLst/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67" y="55951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957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44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69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93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471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9" y="5455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 flipH="1">
            <a:off x="7328545" y="4836432"/>
            <a:ext cx="1463943" cy="146394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4879034" y="4236344"/>
            <a:ext cx="1172532" cy="131942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5474335" y="863824"/>
            <a:ext cx="1177481" cy="11774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9963947" y="2676935"/>
            <a:ext cx="1650311" cy="164864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9539847" y="1648480"/>
            <a:ext cx="1388009" cy="1388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9531315" y="4269175"/>
            <a:ext cx="1231794" cy="123179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8607018" y="879903"/>
            <a:ext cx="1177481" cy="106801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grayscl/>
          </a:blip>
          <a:stretch>
            <a:fillRect/>
          </a:stretch>
        </p:blipFill>
        <p:spPr>
          <a:xfrm>
            <a:off x="4394023" y="3092091"/>
            <a:ext cx="1016579" cy="101657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12971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09242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7" name="Рисунок 76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2215" y="865405"/>
            <a:ext cx="1177481" cy="117748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6724" y="881245"/>
            <a:ext cx="1177481" cy="106801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41967" y="1648480"/>
            <a:ext cx="1388009" cy="1388009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3806" y="2676935"/>
            <a:ext cx="1650311" cy="164864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4024" y="3120488"/>
            <a:ext cx="1016579" cy="1016579"/>
          </a:xfrm>
          <a:prstGeom prst="rect">
            <a:avLst/>
          </a:prstGeom>
        </p:spPr>
      </p:pic>
      <p:pic>
        <p:nvPicPr>
          <p:cNvPr id="82" name="Рисунок 81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31315" y="4268308"/>
            <a:ext cx="1231794" cy="123179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4287" y="4236344"/>
            <a:ext cx="1172532" cy="1319421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331655" y="4834366"/>
            <a:ext cx="1463943" cy="146394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88" y="55486"/>
            <a:ext cx="885825" cy="902721"/>
          </a:xfrm>
          <a:prstGeom prst="rect">
            <a:avLst/>
          </a:prstGeom>
          <a:effectLst/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09" y="55021"/>
            <a:ext cx="885825" cy="902721"/>
          </a:xfrm>
          <a:prstGeom prst="rect">
            <a:avLst/>
          </a:prstGeom>
          <a:effectLst/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30" y="54556"/>
            <a:ext cx="885825" cy="902721"/>
          </a:xfrm>
          <a:prstGeom prst="rect">
            <a:avLst/>
          </a:prstGeom>
          <a:effectLst/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63" y="592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21" y="5769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79" y="5614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575" y="3364865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12</cp:revision>
  <dcterms:created xsi:type="dcterms:W3CDTF">2024-04-15T09:19:00Z</dcterms:created>
  <dcterms:modified xsi:type="dcterms:W3CDTF">2024-10-24T08:16:44Z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894C2BA627CA417595D0609B28EBC8C3_12</vt:lpwstr>
  </property>
  <property fmtid="{D5CDD505-2E9C-101B-9397-08002B2CF9AE}" pid="3" name="KSOProductBuildVer">
    <vt:lpwstr>1033-12.2.0.17119</vt:lpwstr>
  </property>
</Properties>
</file>