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66" d="100"/>
          <a:sy n="66" d="100"/>
        </p:scale>
        <p:origin x="1638" y="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21B691FD-38CE-AFB8-B36D-181075FC85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550235" y="351906"/>
            <a:ext cx="2261481" cy="1577586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1B65A72E-5F2F-B7AF-1A1A-4AC537AFF24E}"/>
              </a:ext>
            </a:extLst>
          </p:cNvPr>
          <p:cNvSpPr/>
          <p:nvPr/>
        </p:nvSpPr>
        <p:spPr>
          <a:xfrm>
            <a:off x="550235" y="2137648"/>
            <a:ext cx="2261481" cy="1577586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1AA2D122-0110-78CA-73F6-140B5194F972}"/>
              </a:ext>
            </a:extLst>
          </p:cNvPr>
          <p:cNvSpPr/>
          <p:nvPr/>
        </p:nvSpPr>
        <p:spPr>
          <a:xfrm>
            <a:off x="550235" y="3923390"/>
            <a:ext cx="2261481" cy="1577586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4A5227B9-CD38-0EFF-BAB8-94034685AEE2}"/>
              </a:ext>
            </a:extLst>
          </p:cNvPr>
          <p:cNvSpPr/>
          <p:nvPr/>
        </p:nvSpPr>
        <p:spPr>
          <a:xfrm>
            <a:off x="6440653" y="342202"/>
            <a:ext cx="2261481" cy="1577586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F179B053-6F15-5097-8D31-44D80675F5D6}"/>
              </a:ext>
            </a:extLst>
          </p:cNvPr>
          <p:cNvSpPr/>
          <p:nvPr/>
        </p:nvSpPr>
        <p:spPr>
          <a:xfrm>
            <a:off x="3515933" y="2137648"/>
            <a:ext cx="2261481" cy="1577586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E2F80A45-BB12-D1E3-C9E0-906C1AE3D0BB}"/>
              </a:ext>
            </a:extLst>
          </p:cNvPr>
          <p:cNvSpPr/>
          <p:nvPr/>
        </p:nvSpPr>
        <p:spPr>
          <a:xfrm>
            <a:off x="6440653" y="3990244"/>
            <a:ext cx="2261481" cy="1577586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B767066B-F552-7775-FFBC-4E26E83085D6}"/>
              </a:ext>
            </a:extLst>
          </p:cNvPr>
          <p:cNvSpPr/>
          <p:nvPr/>
        </p:nvSpPr>
        <p:spPr>
          <a:xfrm>
            <a:off x="6440653" y="2166223"/>
            <a:ext cx="2261481" cy="1577586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Рисунок 6" descr="Изображение выглядит как транспортное средство, поезд, транспорт, Подвижный состав&#10;&#10;Автоматически созданное описание">
            <a:extLst>
              <a:ext uri="{FF2B5EF4-FFF2-40B4-BE49-F238E27FC236}">
                <a16:creationId xmlns:a16="http://schemas.microsoft.com/office/drawing/2014/main" id="{C20C13D4-E092-F8E2-3D01-911E83A06E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36" y="2186776"/>
            <a:ext cx="1603142" cy="160314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лекопитающее, зарисовка, рыло, Кролики и зайцы&#10;&#10;Автоматически созданное описание">
            <a:extLst>
              <a:ext uri="{FF2B5EF4-FFF2-40B4-BE49-F238E27FC236}">
                <a16:creationId xmlns:a16="http://schemas.microsoft.com/office/drawing/2014/main" id="{C47C6A61-8D02-519E-D08B-2D14044D6A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983" y="4094962"/>
            <a:ext cx="1141979" cy="114197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086768F9-4D7D-277E-37FB-F8193A92AB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103" y="2408168"/>
            <a:ext cx="1076056" cy="1076056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искусство, воздушный змей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25F5B15D-5EBE-9138-CAD4-3C5729F621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95291">
            <a:off x="6601574" y="157160"/>
            <a:ext cx="1907073" cy="2053771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B98EC87B-B7EC-2B91-3D74-9DCD9FC568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703" y="2467065"/>
            <a:ext cx="975902" cy="975902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E512F42-CC1F-B82F-C64D-715ED393090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5914881"/>
            <a:ext cx="956176" cy="94311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E7B44F2-AD13-ACC4-939D-EBBD62E3FA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2080">
            <a:off x="7096338" y="4065486"/>
            <a:ext cx="1200931" cy="1200931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яйцо, Птичье гнездо, гнездо, птица&#10;&#10;Автоматически созданное описание">
            <a:extLst>
              <a:ext uri="{FF2B5EF4-FFF2-40B4-BE49-F238E27FC236}">
                <a16:creationId xmlns:a16="http://schemas.microsoft.com/office/drawing/2014/main" id="{020CAD26-49B2-64F6-0ABF-993E3C779E9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34" y="407247"/>
            <a:ext cx="1483267" cy="1483267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дерево, растение, хвойные, бонсай&#10;&#10;Автоматически созданное описание">
            <a:extLst>
              <a:ext uri="{FF2B5EF4-FFF2-40B4-BE49-F238E27FC236}">
                <a16:creationId xmlns:a16="http://schemas.microsoft.com/office/drawing/2014/main" id="{A7CD4E01-A9C8-12CE-8737-3F1706EA4FD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83" y="328757"/>
            <a:ext cx="1640248" cy="1640248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дерево, растение, хвойные, бонсай&#10;&#10;Автоматически созданное описание">
            <a:extLst>
              <a:ext uri="{FF2B5EF4-FFF2-40B4-BE49-F238E27FC236}">
                <a16:creationId xmlns:a16="http://schemas.microsoft.com/office/drawing/2014/main" id="{A46A3034-DCCD-8DFC-58E7-CFF6186984C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62" y="2114486"/>
            <a:ext cx="1640248" cy="1640248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дерево, растение, хвойные, бонсай&#10;&#10;Автоматически созданное описание">
            <a:extLst>
              <a:ext uri="{FF2B5EF4-FFF2-40B4-BE49-F238E27FC236}">
                <a16:creationId xmlns:a16="http://schemas.microsoft.com/office/drawing/2014/main" id="{EBCC9A70-20B3-1C50-7DB5-7160A042CC3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33"/>
          <a:stretch/>
        </p:blipFill>
        <p:spPr>
          <a:xfrm>
            <a:off x="874534" y="3900215"/>
            <a:ext cx="1298526" cy="164024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дерево, растение, хвойные, бонсай&#10;&#10;Автоматически созданное описание">
            <a:extLst>
              <a:ext uri="{FF2B5EF4-FFF2-40B4-BE49-F238E27FC236}">
                <a16:creationId xmlns:a16="http://schemas.microsoft.com/office/drawing/2014/main" id="{D1540C07-8EB4-5EA3-9AFE-B13BDB9E538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33"/>
          <a:stretch/>
        </p:blipFill>
        <p:spPr>
          <a:xfrm>
            <a:off x="3834208" y="2106317"/>
            <a:ext cx="1298526" cy="1640248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дерево, растение, хвойные, бонсай&#10;&#10;Автоматически созданное описание">
            <a:extLst>
              <a:ext uri="{FF2B5EF4-FFF2-40B4-BE49-F238E27FC236}">
                <a16:creationId xmlns:a16="http://schemas.microsoft.com/office/drawing/2014/main" id="{F3B08916-B13F-DD33-67A1-725EC169283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33"/>
          <a:stretch/>
        </p:blipFill>
        <p:spPr>
          <a:xfrm>
            <a:off x="6762348" y="310871"/>
            <a:ext cx="1298526" cy="1640248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дерево, растение, хвойные, бонсай&#10;&#10;Автоматически созданное описание">
            <a:extLst>
              <a:ext uri="{FF2B5EF4-FFF2-40B4-BE49-F238E27FC236}">
                <a16:creationId xmlns:a16="http://schemas.microsoft.com/office/drawing/2014/main" id="{7470ED7B-FC8A-C1FB-1F28-531A128CD06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33"/>
          <a:stretch/>
        </p:blipFill>
        <p:spPr>
          <a:xfrm>
            <a:off x="6781079" y="2126072"/>
            <a:ext cx="1298526" cy="164024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дерево, растение, хвойные, бонсай&#10;&#10;Автоматически созданное описание">
            <a:extLst>
              <a:ext uri="{FF2B5EF4-FFF2-40B4-BE49-F238E27FC236}">
                <a16:creationId xmlns:a16="http://schemas.microsoft.com/office/drawing/2014/main" id="{BFA09716-12A2-25E3-7150-1EDEF5B0EDB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33"/>
          <a:stretch/>
        </p:blipFill>
        <p:spPr>
          <a:xfrm>
            <a:off x="6791544" y="3972604"/>
            <a:ext cx="1298526" cy="1640248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710" y="407247"/>
            <a:ext cx="5342785" cy="5438192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63264" y="3142424"/>
            <a:ext cx="30575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11</cp:revision>
  <dcterms:created xsi:type="dcterms:W3CDTF">2024-07-21T13:02:50Z</dcterms:created>
  <dcterms:modified xsi:type="dcterms:W3CDTF">2024-11-27T21:36:41Z</dcterms:modified>
</cp:coreProperties>
</file>